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oppins"/>
      <p:regular r:id="rId17"/>
      <p:bold r:id="rId18"/>
      <p:italic r:id="rId19"/>
      <p:boldItalic r:id="rId20"/>
    </p:embeddedFont>
    <p:embeddedFont>
      <p:font typeface="Albert Sans"/>
      <p:regular r:id="rId21"/>
      <p:bold r:id="rId22"/>
      <p:italic r:id="rId23"/>
      <p:boldItalic r:id="rId24"/>
    </p:embeddedFont>
    <p:embeddedFont>
      <p:font typeface="Poppins SemiBold"/>
      <p:regular r:id="rId25"/>
      <p:bold r:id="rId26"/>
      <p:italic r:id="rId27"/>
      <p:boldItalic r:id="rId28"/>
    </p:embeddedFont>
    <p:embeddedFont>
      <p:font typeface="Comfortaa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1" roundtripDataSignature="AMtx7mhPeuXRd21RdmKArhJfrB9fW83o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22" Type="http://schemas.openxmlformats.org/officeDocument/2006/relationships/font" Target="fonts/AlbertSans-bold.fntdata"/><Relationship Id="rId21" Type="http://schemas.openxmlformats.org/officeDocument/2006/relationships/font" Target="fonts/AlbertSans-regular.fntdata"/><Relationship Id="rId24" Type="http://schemas.openxmlformats.org/officeDocument/2006/relationships/font" Target="fonts/AlbertSans-boldItalic.fntdata"/><Relationship Id="rId23" Type="http://schemas.openxmlformats.org/officeDocument/2006/relationships/font" Target="fonts/Albert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SemiBold-bold.fntdata"/><Relationship Id="rId25" Type="http://schemas.openxmlformats.org/officeDocument/2006/relationships/font" Target="fonts/PoppinsSemiBold-regular.fntdata"/><Relationship Id="rId28" Type="http://schemas.openxmlformats.org/officeDocument/2006/relationships/font" Target="fonts/PoppinsSemiBold-boldItalic.fntdata"/><Relationship Id="rId27" Type="http://schemas.openxmlformats.org/officeDocument/2006/relationships/font" Target="fonts/Poppins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omforta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Comforta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oppins-regular.fntdata"/><Relationship Id="rId16" Type="http://schemas.openxmlformats.org/officeDocument/2006/relationships/slide" Target="slides/slide11.xml"/><Relationship Id="rId19" Type="http://schemas.openxmlformats.org/officeDocument/2006/relationships/font" Target="fonts/Poppins-italic.fntdata"/><Relationship Id="rId18" Type="http://schemas.openxmlformats.org/officeDocument/2006/relationships/font" Target="fonts/Poppi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6" name="Google Shape;276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9c2fa2a6b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" name="Google Shape;286;g29c2fa2a6b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9c2fa2a6b4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29c2fa2a6b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" sz="1800">
                <a:solidFill>
                  <a:srgbClr val="595959"/>
                </a:solidFill>
              </a:rPr>
              <a:t>Agregue aquí imágenes del proceso del ensamble de la Manufactura Digital(Procesos de Impresión 3D, Corte Láser, etc) y los componentes electrónicos.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9c2fa2a6b4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29c2fa2a6b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g3a9e8ccd2a7_1_3"/>
          <p:cNvSpPr txBox="1"/>
          <p:nvPr>
            <p:ph type="ctrTitle"/>
          </p:nvPr>
        </p:nvSpPr>
        <p:spPr>
          <a:xfrm>
            <a:off x="1631832" y="1177900"/>
            <a:ext cx="5880600" cy="211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g3a9e8ccd2a7_1_3"/>
          <p:cNvSpPr txBox="1"/>
          <p:nvPr>
            <p:ph idx="1" type="subTitle"/>
          </p:nvPr>
        </p:nvSpPr>
        <p:spPr>
          <a:xfrm>
            <a:off x="1631725" y="3521000"/>
            <a:ext cx="58806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g3a9e8ccd2a7_1_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203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g3a9e8ccd2a7_1_3"/>
          <p:cNvSpPr/>
          <p:nvPr/>
        </p:nvSpPr>
        <p:spPr>
          <a:xfrm>
            <a:off x="-966706" y="-533875"/>
            <a:ext cx="2884675" cy="6006425"/>
          </a:xfrm>
          <a:custGeom>
            <a:rect b="b" l="l" r="r" t="t"/>
            <a:pathLst>
              <a:path extrusionOk="0" h="240257" w="115387">
                <a:moveTo>
                  <a:pt x="37713" y="240257"/>
                </a:moveTo>
                <a:cubicBezTo>
                  <a:pt x="49442" y="230779"/>
                  <a:pt x="111994" y="190736"/>
                  <a:pt x="108084" y="183391"/>
                </a:cubicBezTo>
                <a:cubicBezTo>
                  <a:pt x="104175" y="176046"/>
                  <a:pt x="19350" y="202938"/>
                  <a:pt x="14256" y="196185"/>
                </a:cubicBezTo>
                <a:cubicBezTo>
                  <a:pt x="9162" y="189432"/>
                  <a:pt x="79415" y="146547"/>
                  <a:pt x="77519" y="142875"/>
                </a:cubicBezTo>
                <a:cubicBezTo>
                  <a:pt x="75624" y="139203"/>
                  <a:pt x="751" y="179245"/>
                  <a:pt x="2883" y="174151"/>
                </a:cubicBezTo>
                <a:cubicBezTo>
                  <a:pt x="5015" y="169057"/>
                  <a:pt x="87470" y="117522"/>
                  <a:pt x="90313" y="112309"/>
                </a:cubicBezTo>
                <a:cubicBezTo>
                  <a:pt x="93156" y="107096"/>
                  <a:pt x="15788" y="149527"/>
                  <a:pt x="19942" y="142875"/>
                </a:cubicBezTo>
                <a:cubicBezTo>
                  <a:pt x="24096" y="136223"/>
                  <a:pt x="111325" y="78678"/>
                  <a:pt x="115235" y="72399"/>
                </a:cubicBezTo>
                <a:cubicBezTo>
                  <a:pt x="119145" y="66120"/>
                  <a:pt x="46487" y="104236"/>
                  <a:pt x="43400" y="105201"/>
                </a:cubicBezTo>
                <a:cubicBezTo>
                  <a:pt x="40313" y="106166"/>
                  <a:pt x="98725" y="79612"/>
                  <a:pt x="96711" y="78190"/>
                </a:cubicBezTo>
                <a:cubicBezTo>
                  <a:pt x="94697" y="76768"/>
                  <a:pt x="46125" y="93516"/>
                  <a:pt x="31316" y="96671"/>
                </a:cubicBezTo>
                <a:cubicBezTo>
                  <a:pt x="16507" y="99826"/>
                  <a:pt x="12124" y="100676"/>
                  <a:pt x="7859" y="97122"/>
                </a:cubicBezTo>
                <a:cubicBezTo>
                  <a:pt x="3594" y="93568"/>
                  <a:pt x="-6239" y="87624"/>
                  <a:pt x="5726" y="75346"/>
                </a:cubicBezTo>
                <a:cubicBezTo>
                  <a:pt x="17692" y="63068"/>
                  <a:pt x="77046" y="28076"/>
                  <a:pt x="79652" y="23456"/>
                </a:cubicBezTo>
                <a:cubicBezTo>
                  <a:pt x="82258" y="18836"/>
                  <a:pt x="24089" y="51534"/>
                  <a:pt x="21364" y="47625"/>
                </a:cubicBezTo>
                <a:cubicBezTo>
                  <a:pt x="18639" y="43716"/>
                  <a:pt x="56313" y="7938"/>
                  <a:pt x="63303" y="0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" name="Google Shape;13;g3a9e8ccd2a7_1_3"/>
          <p:cNvSpPr/>
          <p:nvPr/>
        </p:nvSpPr>
        <p:spPr>
          <a:xfrm>
            <a:off x="7327140" y="-130225"/>
            <a:ext cx="2783575" cy="6006425"/>
          </a:xfrm>
          <a:custGeom>
            <a:rect b="b" l="l" r="r" t="t"/>
            <a:pathLst>
              <a:path extrusionOk="0" h="240257" w="111343">
                <a:moveTo>
                  <a:pt x="73629" y="0"/>
                </a:moveTo>
                <a:cubicBezTo>
                  <a:pt x="61901" y="9478"/>
                  <a:pt x="-651" y="49521"/>
                  <a:pt x="3258" y="56866"/>
                </a:cubicBezTo>
                <a:cubicBezTo>
                  <a:pt x="7168" y="64211"/>
                  <a:pt x="91992" y="37319"/>
                  <a:pt x="97086" y="44072"/>
                </a:cubicBezTo>
                <a:cubicBezTo>
                  <a:pt x="102180" y="50825"/>
                  <a:pt x="31928" y="93710"/>
                  <a:pt x="33823" y="97382"/>
                </a:cubicBezTo>
                <a:cubicBezTo>
                  <a:pt x="35719" y="101054"/>
                  <a:pt x="110591" y="61012"/>
                  <a:pt x="108459" y="66106"/>
                </a:cubicBezTo>
                <a:cubicBezTo>
                  <a:pt x="106327" y="71200"/>
                  <a:pt x="23872" y="122734"/>
                  <a:pt x="21029" y="127947"/>
                </a:cubicBezTo>
                <a:cubicBezTo>
                  <a:pt x="18186" y="133160"/>
                  <a:pt x="94878" y="90927"/>
                  <a:pt x="91400" y="97382"/>
                </a:cubicBezTo>
                <a:cubicBezTo>
                  <a:pt x="87922" y="103837"/>
                  <a:pt x="4069" y="160397"/>
                  <a:pt x="159" y="166676"/>
                </a:cubicBezTo>
                <a:cubicBezTo>
                  <a:pt x="-3751" y="172955"/>
                  <a:pt x="65530" y="135824"/>
                  <a:pt x="67942" y="135056"/>
                </a:cubicBezTo>
                <a:cubicBezTo>
                  <a:pt x="70354" y="134288"/>
                  <a:pt x="12617" y="160644"/>
                  <a:pt x="14631" y="162066"/>
                </a:cubicBezTo>
                <a:cubicBezTo>
                  <a:pt x="16645" y="163488"/>
                  <a:pt x="65217" y="146741"/>
                  <a:pt x="80026" y="143586"/>
                </a:cubicBezTo>
                <a:cubicBezTo>
                  <a:pt x="94835" y="140431"/>
                  <a:pt x="99218" y="139581"/>
                  <a:pt x="103483" y="143135"/>
                </a:cubicBezTo>
                <a:cubicBezTo>
                  <a:pt x="107748" y="146689"/>
                  <a:pt x="117582" y="152633"/>
                  <a:pt x="105616" y="164910"/>
                </a:cubicBezTo>
                <a:cubicBezTo>
                  <a:pt x="93651" y="177188"/>
                  <a:pt x="34296" y="212180"/>
                  <a:pt x="31690" y="216800"/>
                </a:cubicBezTo>
                <a:cubicBezTo>
                  <a:pt x="29084" y="221420"/>
                  <a:pt x="87253" y="188722"/>
                  <a:pt x="89978" y="192631"/>
                </a:cubicBezTo>
                <a:cubicBezTo>
                  <a:pt x="92703" y="196541"/>
                  <a:pt x="55029" y="232319"/>
                  <a:pt x="48039" y="240257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a9e8ccd2a7_1_59"/>
          <p:cNvSpPr txBox="1"/>
          <p:nvPr>
            <p:ph hasCustomPrompt="1" type="title"/>
          </p:nvPr>
        </p:nvSpPr>
        <p:spPr>
          <a:xfrm>
            <a:off x="1851932" y="1728600"/>
            <a:ext cx="5440200" cy="12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g3a9e8ccd2a7_1_59"/>
          <p:cNvSpPr txBox="1"/>
          <p:nvPr>
            <p:ph idx="1" type="subTitle"/>
          </p:nvPr>
        </p:nvSpPr>
        <p:spPr>
          <a:xfrm>
            <a:off x="1851900" y="2886000"/>
            <a:ext cx="54402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" name="Google Shape;67;g3a9e8ccd2a7_1_59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203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3a9e8ccd2a7_1_59"/>
          <p:cNvSpPr/>
          <p:nvPr/>
        </p:nvSpPr>
        <p:spPr>
          <a:xfrm>
            <a:off x="-146262" y="3372341"/>
            <a:ext cx="2008200" cy="2020875"/>
          </a:xfrm>
          <a:custGeom>
            <a:rect b="b" l="l" r="r" t="t"/>
            <a:pathLst>
              <a:path extrusionOk="0" h="80835" w="80328">
                <a:moveTo>
                  <a:pt x="0" y="0"/>
                </a:moveTo>
                <a:cubicBezTo>
                  <a:pt x="2118" y="463"/>
                  <a:pt x="7514" y="2084"/>
                  <a:pt x="12705" y="2778"/>
                </a:cubicBezTo>
                <a:cubicBezTo>
                  <a:pt x="17896" y="3473"/>
                  <a:pt x="28073" y="2778"/>
                  <a:pt x="31147" y="4167"/>
                </a:cubicBezTo>
                <a:cubicBezTo>
                  <a:pt x="34221" y="5556"/>
                  <a:pt x="35109" y="8613"/>
                  <a:pt x="31147" y="11113"/>
                </a:cubicBezTo>
                <a:cubicBezTo>
                  <a:pt x="27185" y="13614"/>
                  <a:pt x="10997" y="16068"/>
                  <a:pt x="7377" y="19170"/>
                </a:cubicBezTo>
                <a:cubicBezTo>
                  <a:pt x="3757" y="22273"/>
                  <a:pt x="6352" y="28385"/>
                  <a:pt x="9426" y="29728"/>
                </a:cubicBezTo>
                <a:cubicBezTo>
                  <a:pt x="12500" y="31071"/>
                  <a:pt x="20287" y="27829"/>
                  <a:pt x="25820" y="27227"/>
                </a:cubicBezTo>
                <a:cubicBezTo>
                  <a:pt x="31353" y="26625"/>
                  <a:pt x="39618" y="25421"/>
                  <a:pt x="42623" y="26116"/>
                </a:cubicBezTo>
                <a:cubicBezTo>
                  <a:pt x="45629" y="26811"/>
                  <a:pt x="46312" y="28987"/>
                  <a:pt x="43853" y="31395"/>
                </a:cubicBezTo>
                <a:cubicBezTo>
                  <a:pt x="41394" y="33803"/>
                  <a:pt x="33060" y="37368"/>
                  <a:pt x="27869" y="40563"/>
                </a:cubicBezTo>
                <a:cubicBezTo>
                  <a:pt x="22678" y="43758"/>
                  <a:pt x="15369" y="47416"/>
                  <a:pt x="12705" y="50565"/>
                </a:cubicBezTo>
                <a:cubicBezTo>
                  <a:pt x="10041" y="53714"/>
                  <a:pt x="8743" y="58436"/>
                  <a:pt x="11885" y="59455"/>
                </a:cubicBezTo>
                <a:cubicBezTo>
                  <a:pt x="15027" y="60474"/>
                  <a:pt x="24658" y="58112"/>
                  <a:pt x="31557" y="56677"/>
                </a:cubicBezTo>
                <a:cubicBezTo>
                  <a:pt x="38456" y="55242"/>
                  <a:pt x="48566" y="51214"/>
                  <a:pt x="53279" y="50843"/>
                </a:cubicBezTo>
                <a:cubicBezTo>
                  <a:pt x="57992" y="50473"/>
                  <a:pt x="59836" y="52926"/>
                  <a:pt x="59836" y="54454"/>
                </a:cubicBezTo>
                <a:cubicBezTo>
                  <a:pt x="59836" y="55982"/>
                  <a:pt x="56968" y="58066"/>
                  <a:pt x="53279" y="60011"/>
                </a:cubicBezTo>
                <a:cubicBezTo>
                  <a:pt x="49591" y="61956"/>
                  <a:pt x="42213" y="63577"/>
                  <a:pt x="37705" y="66124"/>
                </a:cubicBezTo>
                <a:cubicBezTo>
                  <a:pt x="33197" y="68671"/>
                  <a:pt x="25273" y="73394"/>
                  <a:pt x="26229" y="75292"/>
                </a:cubicBezTo>
                <a:cubicBezTo>
                  <a:pt x="27185" y="77190"/>
                  <a:pt x="35998" y="78486"/>
                  <a:pt x="43443" y="77514"/>
                </a:cubicBezTo>
                <a:cubicBezTo>
                  <a:pt x="50889" y="76542"/>
                  <a:pt x="64755" y="70271"/>
                  <a:pt x="70902" y="69458"/>
                </a:cubicBezTo>
                <a:cubicBezTo>
                  <a:pt x="77050" y="68646"/>
                  <a:pt x="80328" y="70743"/>
                  <a:pt x="80328" y="72639"/>
                </a:cubicBezTo>
                <a:cubicBezTo>
                  <a:pt x="80328" y="74535"/>
                  <a:pt x="72473" y="79469"/>
                  <a:pt x="70902" y="80835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" name="Google Shape;69;g3a9e8ccd2a7_1_59"/>
          <p:cNvSpPr/>
          <p:nvPr/>
        </p:nvSpPr>
        <p:spPr>
          <a:xfrm flipH="1">
            <a:off x="7282063" y="3372341"/>
            <a:ext cx="2008200" cy="2020875"/>
          </a:xfrm>
          <a:custGeom>
            <a:rect b="b" l="l" r="r" t="t"/>
            <a:pathLst>
              <a:path extrusionOk="0" h="80835" w="80328">
                <a:moveTo>
                  <a:pt x="0" y="0"/>
                </a:moveTo>
                <a:cubicBezTo>
                  <a:pt x="2118" y="463"/>
                  <a:pt x="7514" y="2084"/>
                  <a:pt x="12705" y="2778"/>
                </a:cubicBezTo>
                <a:cubicBezTo>
                  <a:pt x="17896" y="3473"/>
                  <a:pt x="28073" y="2778"/>
                  <a:pt x="31147" y="4167"/>
                </a:cubicBezTo>
                <a:cubicBezTo>
                  <a:pt x="34221" y="5556"/>
                  <a:pt x="35109" y="8613"/>
                  <a:pt x="31147" y="11113"/>
                </a:cubicBezTo>
                <a:cubicBezTo>
                  <a:pt x="27185" y="13614"/>
                  <a:pt x="10997" y="16068"/>
                  <a:pt x="7377" y="19170"/>
                </a:cubicBezTo>
                <a:cubicBezTo>
                  <a:pt x="3757" y="22273"/>
                  <a:pt x="6352" y="28385"/>
                  <a:pt x="9426" y="29728"/>
                </a:cubicBezTo>
                <a:cubicBezTo>
                  <a:pt x="12500" y="31071"/>
                  <a:pt x="20287" y="27829"/>
                  <a:pt x="25820" y="27227"/>
                </a:cubicBezTo>
                <a:cubicBezTo>
                  <a:pt x="31353" y="26625"/>
                  <a:pt x="39618" y="25421"/>
                  <a:pt x="42623" y="26116"/>
                </a:cubicBezTo>
                <a:cubicBezTo>
                  <a:pt x="45629" y="26811"/>
                  <a:pt x="46312" y="28987"/>
                  <a:pt x="43853" y="31395"/>
                </a:cubicBezTo>
                <a:cubicBezTo>
                  <a:pt x="41394" y="33803"/>
                  <a:pt x="33060" y="37368"/>
                  <a:pt x="27869" y="40563"/>
                </a:cubicBezTo>
                <a:cubicBezTo>
                  <a:pt x="22678" y="43758"/>
                  <a:pt x="15369" y="47416"/>
                  <a:pt x="12705" y="50565"/>
                </a:cubicBezTo>
                <a:cubicBezTo>
                  <a:pt x="10041" y="53714"/>
                  <a:pt x="8743" y="58436"/>
                  <a:pt x="11885" y="59455"/>
                </a:cubicBezTo>
                <a:cubicBezTo>
                  <a:pt x="15027" y="60474"/>
                  <a:pt x="24658" y="58112"/>
                  <a:pt x="31557" y="56677"/>
                </a:cubicBezTo>
                <a:cubicBezTo>
                  <a:pt x="38456" y="55242"/>
                  <a:pt x="48566" y="51214"/>
                  <a:pt x="53279" y="50843"/>
                </a:cubicBezTo>
                <a:cubicBezTo>
                  <a:pt x="57992" y="50473"/>
                  <a:pt x="59836" y="52926"/>
                  <a:pt x="59836" y="54454"/>
                </a:cubicBezTo>
                <a:cubicBezTo>
                  <a:pt x="59836" y="55982"/>
                  <a:pt x="56968" y="58066"/>
                  <a:pt x="53279" y="60011"/>
                </a:cubicBezTo>
                <a:cubicBezTo>
                  <a:pt x="49591" y="61956"/>
                  <a:pt x="42213" y="63577"/>
                  <a:pt x="37705" y="66124"/>
                </a:cubicBezTo>
                <a:cubicBezTo>
                  <a:pt x="33197" y="68671"/>
                  <a:pt x="25273" y="73394"/>
                  <a:pt x="26229" y="75292"/>
                </a:cubicBezTo>
                <a:cubicBezTo>
                  <a:pt x="27185" y="77190"/>
                  <a:pt x="35998" y="78486"/>
                  <a:pt x="43443" y="77514"/>
                </a:cubicBezTo>
                <a:cubicBezTo>
                  <a:pt x="50889" y="76542"/>
                  <a:pt x="64755" y="70271"/>
                  <a:pt x="70902" y="69458"/>
                </a:cubicBezTo>
                <a:cubicBezTo>
                  <a:pt x="77050" y="68646"/>
                  <a:pt x="80328" y="70743"/>
                  <a:pt x="80328" y="72639"/>
                </a:cubicBezTo>
                <a:cubicBezTo>
                  <a:pt x="80328" y="74535"/>
                  <a:pt x="72473" y="79469"/>
                  <a:pt x="70902" y="80835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" name="Google Shape;70;g3a9e8ccd2a7_1_59"/>
          <p:cNvSpPr/>
          <p:nvPr/>
        </p:nvSpPr>
        <p:spPr>
          <a:xfrm flipH="1" rot="10800000">
            <a:off x="-146262" y="-264412"/>
            <a:ext cx="2008200" cy="2020875"/>
          </a:xfrm>
          <a:custGeom>
            <a:rect b="b" l="l" r="r" t="t"/>
            <a:pathLst>
              <a:path extrusionOk="0" h="80835" w="80328">
                <a:moveTo>
                  <a:pt x="0" y="0"/>
                </a:moveTo>
                <a:cubicBezTo>
                  <a:pt x="2118" y="463"/>
                  <a:pt x="7514" y="2084"/>
                  <a:pt x="12705" y="2778"/>
                </a:cubicBezTo>
                <a:cubicBezTo>
                  <a:pt x="17896" y="3473"/>
                  <a:pt x="28073" y="2778"/>
                  <a:pt x="31147" y="4167"/>
                </a:cubicBezTo>
                <a:cubicBezTo>
                  <a:pt x="34221" y="5556"/>
                  <a:pt x="35109" y="8613"/>
                  <a:pt x="31147" y="11113"/>
                </a:cubicBezTo>
                <a:cubicBezTo>
                  <a:pt x="27185" y="13614"/>
                  <a:pt x="10997" y="16068"/>
                  <a:pt x="7377" y="19170"/>
                </a:cubicBezTo>
                <a:cubicBezTo>
                  <a:pt x="3757" y="22273"/>
                  <a:pt x="6352" y="28385"/>
                  <a:pt x="9426" y="29728"/>
                </a:cubicBezTo>
                <a:cubicBezTo>
                  <a:pt x="12500" y="31071"/>
                  <a:pt x="20287" y="27829"/>
                  <a:pt x="25820" y="27227"/>
                </a:cubicBezTo>
                <a:cubicBezTo>
                  <a:pt x="31353" y="26625"/>
                  <a:pt x="39618" y="25421"/>
                  <a:pt x="42623" y="26116"/>
                </a:cubicBezTo>
                <a:cubicBezTo>
                  <a:pt x="45629" y="26811"/>
                  <a:pt x="46312" y="28987"/>
                  <a:pt x="43853" y="31395"/>
                </a:cubicBezTo>
                <a:cubicBezTo>
                  <a:pt x="41394" y="33803"/>
                  <a:pt x="33060" y="37368"/>
                  <a:pt x="27869" y="40563"/>
                </a:cubicBezTo>
                <a:cubicBezTo>
                  <a:pt x="22678" y="43758"/>
                  <a:pt x="15369" y="47416"/>
                  <a:pt x="12705" y="50565"/>
                </a:cubicBezTo>
                <a:cubicBezTo>
                  <a:pt x="10041" y="53714"/>
                  <a:pt x="8743" y="58436"/>
                  <a:pt x="11885" y="59455"/>
                </a:cubicBezTo>
                <a:cubicBezTo>
                  <a:pt x="15027" y="60474"/>
                  <a:pt x="24658" y="58112"/>
                  <a:pt x="31557" y="56677"/>
                </a:cubicBezTo>
                <a:cubicBezTo>
                  <a:pt x="38456" y="55242"/>
                  <a:pt x="48566" y="51214"/>
                  <a:pt x="53279" y="50843"/>
                </a:cubicBezTo>
                <a:cubicBezTo>
                  <a:pt x="57992" y="50473"/>
                  <a:pt x="59836" y="52926"/>
                  <a:pt x="59836" y="54454"/>
                </a:cubicBezTo>
                <a:cubicBezTo>
                  <a:pt x="59836" y="55982"/>
                  <a:pt x="56968" y="58066"/>
                  <a:pt x="53279" y="60011"/>
                </a:cubicBezTo>
                <a:cubicBezTo>
                  <a:pt x="49591" y="61956"/>
                  <a:pt x="42213" y="63577"/>
                  <a:pt x="37705" y="66124"/>
                </a:cubicBezTo>
                <a:cubicBezTo>
                  <a:pt x="33197" y="68671"/>
                  <a:pt x="25273" y="73394"/>
                  <a:pt x="26229" y="75292"/>
                </a:cubicBezTo>
                <a:cubicBezTo>
                  <a:pt x="27185" y="77190"/>
                  <a:pt x="35998" y="78486"/>
                  <a:pt x="43443" y="77514"/>
                </a:cubicBezTo>
                <a:cubicBezTo>
                  <a:pt x="50889" y="76542"/>
                  <a:pt x="64755" y="70271"/>
                  <a:pt x="70902" y="69458"/>
                </a:cubicBezTo>
                <a:cubicBezTo>
                  <a:pt x="77050" y="68646"/>
                  <a:pt x="80328" y="70743"/>
                  <a:pt x="80328" y="72639"/>
                </a:cubicBezTo>
                <a:cubicBezTo>
                  <a:pt x="80328" y="74535"/>
                  <a:pt x="72473" y="79469"/>
                  <a:pt x="70902" y="80835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" name="Google Shape;71;g3a9e8ccd2a7_1_59"/>
          <p:cNvSpPr/>
          <p:nvPr/>
        </p:nvSpPr>
        <p:spPr>
          <a:xfrm rot="10800000">
            <a:off x="7282063" y="-264412"/>
            <a:ext cx="2008200" cy="2020875"/>
          </a:xfrm>
          <a:custGeom>
            <a:rect b="b" l="l" r="r" t="t"/>
            <a:pathLst>
              <a:path extrusionOk="0" h="80835" w="80328">
                <a:moveTo>
                  <a:pt x="0" y="0"/>
                </a:moveTo>
                <a:cubicBezTo>
                  <a:pt x="2118" y="463"/>
                  <a:pt x="7514" y="2084"/>
                  <a:pt x="12705" y="2778"/>
                </a:cubicBezTo>
                <a:cubicBezTo>
                  <a:pt x="17896" y="3473"/>
                  <a:pt x="28073" y="2778"/>
                  <a:pt x="31147" y="4167"/>
                </a:cubicBezTo>
                <a:cubicBezTo>
                  <a:pt x="34221" y="5556"/>
                  <a:pt x="35109" y="8613"/>
                  <a:pt x="31147" y="11113"/>
                </a:cubicBezTo>
                <a:cubicBezTo>
                  <a:pt x="27185" y="13614"/>
                  <a:pt x="10997" y="16068"/>
                  <a:pt x="7377" y="19170"/>
                </a:cubicBezTo>
                <a:cubicBezTo>
                  <a:pt x="3757" y="22273"/>
                  <a:pt x="6352" y="28385"/>
                  <a:pt x="9426" y="29728"/>
                </a:cubicBezTo>
                <a:cubicBezTo>
                  <a:pt x="12500" y="31071"/>
                  <a:pt x="20287" y="27829"/>
                  <a:pt x="25820" y="27227"/>
                </a:cubicBezTo>
                <a:cubicBezTo>
                  <a:pt x="31353" y="26625"/>
                  <a:pt x="39618" y="25421"/>
                  <a:pt x="42623" y="26116"/>
                </a:cubicBezTo>
                <a:cubicBezTo>
                  <a:pt x="45629" y="26811"/>
                  <a:pt x="46312" y="28987"/>
                  <a:pt x="43853" y="31395"/>
                </a:cubicBezTo>
                <a:cubicBezTo>
                  <a:pt x="41394" y="33803"/>
                  <a:pt x="33060" y="37368"/>
                  <a:pt x="27869" y="40563"/>
                </a:cubicBezTo>
                <a:cubicBezTo>
                  <a:pt x="22678" y="43758"/>
                  <a:pt x="15369" y="47416"/>
                  <a:pt x="12705" y="50565"/>
                </a:cubicBezTo>
                <a:cubicBezTo>
                  <a:pt x="10041" y="53714"/>
                  <a:pt x="8743" y="58436"/>
                  <a:pt x="11885" y="59455"/>
                </a:cubicBezTo>
                <a:cubicBezTo>
                  <a:pt x="15027" y="60474"/>
                  <a:pt x="24658" y="58112"/>
                  <a:pt x="31557" y="56677"/>
                </a:cubicBezTo>
                <a:cubicBezTo>
                  <a:pt x="38456" y="55242"/>
                  <a:pt x="48566" y="51214"/>
                  <a:pt x="53279" y="50843"/>
                </a:cubicBezTo>
                <a:cubicBezTo>
                  <a:pt x="57992" y="50473"/>
                  <a:pt x="59836" y="52926"/>
                  <a:pt x="59836" y="54454"/>
                </a:cubicBezTo>
                <a:cubicBezTo>
                  <a:pt x="59836" y="55982"/>
                  <a:pt x="56968" y="58066"/>
                  <a:pt x="53279" y="60011"/>
                </a:cubicBezTo>
                <a:cubicBezTo>
                  <a:pt x="49591" y="61956"/>
                  <a:pt x="42213" y="63577"/>
                  <a:pt x="37705" y="66124"/>
                </a:cubicBezTo>
                <a:cubicBezTo>
                  <a:pt x="33197" y="68671"/>
                  <a:pt x="25273" y="73394"/>
                  <a:pt x="26229" y="75292"/>
                </a:cubicBezTo>
                <a:cubicBezTo>
                  <a:pt x="27185" y="77190"/>
                  <a:pt x="35998" y="78486"/>
                  <a:pt x="43443" y="77514"/>
                </a:cubicBezTo>
                <a:cubicBezTo>
                  <a:pt x="50889" y="76542"/>
                  <a:pt x="64755" y="70271"/>
                  <a:pt x="70902" y="69458"/>
                </a:cubicBezTo>
                <a:cubicBezTo>
                  <a:pt x="77050" y="68646"/>
                  <a:pt x="80328" y="70743"/>
                  <a:pt x="80328" y="72639"/>
                </a:cubicBezTo>
                <a:cubicBezTo>
                  <a:pt x="80328" y="74535"/>
                  <a:pt x="72473" y="79469"/>
                  <a:pt x="70902" y="80835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" name="Google Shape;72;g3a9e8ccd2a7_1_59"/>
          <p:cNvSpPr/>
          <p:nvPr/>
        </p:nvSpPr>
        <p:spPr>
          <a:xfrm>
            <a:off x="3743900" y="4102306"/>
            <a:ext cx="1656200" cy="1217600"/>
          </a:xfrm>
          <a:custGeom>
            <a:rect b="b" l="l" r="r" t="t"/>
            <a:pathLst>
              <a:path extrusionOk="0" h="48704" w="66248">
                <a:moveTo>
                  <a:pt x="0" y="48704"/>
                </a:moveTo>
                <a:cubicBezTo>
                  <a:pt x="5172" y="45533"/>
                  <a:pt x="24051" y="35363"/>
                  <a:pt x="31029" y="29680"/>
                </a:cubicBezTo>
                <a:cubicBezTo>
                  <a:pt x="38007" y="23997"/>
                  <a:pt x="40450" y="19301"/>
                  <a:pt x="41869" y="14604"/>
                </a:cubicBezTo>
                <a:cubicBezTo>
                  <a:pt x="43288" y="9908"/>
                  <a:pt x="41422" y="3647"/>
                  <a:pt x="39542" y="1501"/>
                </a:cubicBezTo>
                <a:cubicBezTo>
                  <a:pt x="37663" y="-645"/>
                  <a:pt x="32412" y="-420"/>
                  <a:pt x="30592" y="1730"/>
                </a:cubicBezTo>
                <a:cubicBezTo>
                  <a:pt x="28772" y="3880"/>
                  <a:pt x="27596" y="9849"/>
                  <a:pt x="28622" y="14399"/>
                </a:cubicBezTo>
                <a:cubicBezTo>
                  <a:pt x="29649" y="18949"/>
                  <a:pt x="33436" y="25356"/>
                  <a:pt x="36751" y="29029"/>
                </a:cubicBezTo>
                <a:cubicBezTo>
                  <a:pt x="40066" y="32703"/>
                  <a:pt x="43597" y="34569"/>
                  <a:pt x="48513" y="36440"/>
                </a:cubicBezTo>
                <a:cubicBezTo>
                  <a:pt x="53429" y="38311"/>
                  <a:pt x="63292" y="39619"/>
                  <a:pt x="66248" y="40255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" name="Google Shape;73;g3a9e8ccd2a7_1_59"/>
          <p:cNvSpPr/>
          <p:nvPr/>
        </p:nvSpPr>
        <p:spPr>
          <a:xfrm rot="10800000">
            <a:off x="3743900" y="-201569"/>
            <a:ext cx="1656200" cy="1217600"/>
          </a:xfrm>
          <a:custGeom>
            <a:rect b="b" l="l" r="r" t="t"/>
            <a:pathLst>
              <a:path extrusionOk="0" h="48704" w="66248">
                <a:moveTo>
                  <a:pt x="0" y="48704"/>
                </a:moveTo>
                <a:cubicBezTo>
                  <a:pt x="5172" y="45533"/>
                  <a:pt x="24051" y="35363"/>
                  <a:pt x="31029" y="29680"/>
                </a:cubicBezTo>
                <a:cubicBezTo>
                  <a:pt x="38007" y="23997"/>
                  <a:pt x="40450" y="19301"/>
                  <a:pt x="41869" y="14604"/>
                </a:cubicBezTo>
                <a:cubicBezTo>
                  <a:pt x="43288" y="9908"/>
                  <a:pt x="41422" y="3647"/>
                  <a:pt x="39542" y="1501"/>
                </a:cubicBezTo>
                <a:cubicBezTo>
                  <a:pt x="37663" y="-645"/>
                  <a:pt x="32412" y="-420"/>
                  <a:pt x="30592" y="1730"/>
                </a:cubicBezTo>
                <a:cubicBezTo>
                  <a:pt x="28772" y="3880"/>
                  <a:pt x="27596" y="9849"/>
                  <a:pt x="28622" y="14399"/>
                </a:cubicBezTo>
                <a:cubicBezTo>
                  <a:pt x="29649" y="18949"/>
                  <a:pt x="33436" y="25356"/>
                  <a:pt x="36751" y="29029"/>
                </a:cubicBezTo>
                <a:cubicBezTo>
                  <a:pt x="40066" y="32703"/>
                  <a:pt x="43597" y="34569"/>
                  <a:pt x="48513" y="36440"/>
                </a:cubicBezTo>
                <a:cubicBezTo>
                  <a:pt x="53429" y="38311"/>
                  <a:pt x="63292" y="39619"/>
                  <a:pt x="66248" y="40255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accen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a9e8ccd2a7_1_70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g3a9e8ccd2a7_1_70"/>
          <p:cNvSpPr txBox="1"/>
          <p:nvPr>
            <p:ph hasCustomPrompt="1" idx="2" type="title"/>
          </p:nvPr>
        </p:nvSpPr>
        <p:spPr>
          <a:xfrm>
            <a:off x="1633950" y="1560507"/>
            <a:ext cx="757800" cy="52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8" name="Google Shape;78;g3a9e8ccd2a7_1_70"/>
          <p:cNvSpPr txBox="1"/>
          <p:nvPr>
            <p:ph hasCustomPrompt="1" idx="3" type="title"/>
          </p:nvPr>
        </p:nvSpPr>
        <p:spPr>
          <a:xfrm>
            <a:off x="4193100" y="1560507"/>
            <a:ext cx="757800" cy="52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9" name="Google Shape;79;g3a9e8ccd2a7_1_70"/>
          <p:cNvSpPr txBox="1"/>
          <p:nvPr>
            <p:ph hasCustomPrompt="1" idx="4" type="title"/>
          </p:nvPr>
        </p:nvSpPr>
        <p:spPr>
          <a:xfrm>
            <a:off x="1633950" y="3149433"/>
            <a:ext cx="757800" cy="52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0" name="Google Shape;80;g3a9e8ccd2a7_1_70"/>
          <p:cNvSpPr txBox="1"/>
          <p:nvPr>
            <p:ph hasCustomPrompt="1" idx="5" type="title"/>
          </p:nvPr>
        </p:nvSpPr>
        <p:spPr>
          <a:xfrm>
            <a:off x="4193100" y="3149433"/>
            <a:ext cx="757800" cy="52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1" name="Google Shape;81;g3a9e8ccd2a7_1_70"/>
          <p:cNvSpPr txBox="1"/>
          <p:nvPr>
            <p:ph idx="1" type="subTitle"/>
          </p:nvPr>
        </p:nvSpPr>
        <p:spPr>
          <a:xfrm>
            <a:off x="785675" y="2168050"/>
            <a:ext cx="245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1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82" name="Google Shape;82;g3a9e8ccd2a7_1_70"/>
          <p:cNvSpPr txBox="1"/>
          <p:nvPr>
            <p:ph idx="6" type="subTitle"/>
          </p:nvPr>
        </p:nvSpPr>
        <p:spPr>
          <a:xfrm>
            <a:off x="3344863" y="2168050"/>
            <a:ext cx="245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1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83" name="Google Shape;83;g3a9e8ccd2a7_1_70"/>
          <p:cNvSpPr txBox="1"/>
          <p:nvPr>
            <p:ph idx="7" type="subTitle"/>
          </p:nvPr>
        </p:nvSpPr>
        <p:spPr>
          <a:xfrm>
            <a:off x="785675" y="3756950"/>
            <a:ext cx="245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1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84" name="Google Shape;84;g3a9e8ccd2a7_1_70"/>
          <p:cNvSpPr txBox="1"/>
          <p:nvPr>
            <p:ph idx="8" type="subTitle"/>
          </p:nvPr>
        </p:nvSpPr>
        <p:spPr>
          <a:xfrm>
            <a:off x="3344863" y="3756950"/>
            <a:ext cx="245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1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85" name="Google Shape;85;g3a9e8ccd2a7_1_70"/>
          <p:cNvSpPr txBox="1"/>
          <p:nvPr>
            <p:ph hasCustomPrompt="1" idx="9" type="title"/>
          </p:nvPr>
        </p:nvSpPr>
        <p:spPr>
          <a:xfrm>
            <a:off x="6752226" y="1560507"/>
            <a:ext cx="757800" cy="52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6" name="Google Shape;86;g3a9e8ccd2a7_1_70"/>
          <p:cNvSpPr txBox="1"/>
          <p:nvPr>
            <p:ph hasCustomPrompt="1" idx="13" type="title"/>
          </p:nvPr>
        </p:nvSpPr>
        <p:spPr>
          <a:xfrm>
            <a:off x="6752226" y="3149433"/>
            <a:ext cx="757800" cy="52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7" name="Google Shape;87;g3a9e8ccd2a7_1_70"/>
          <p:cNvSpPr txBox="1"/>
          <p:nvPr>
            <p:ph idx="14" type="subTitle"/>
          </p:nvPr>
        </p:nvSpPr>
        <p:spPr>
          <a:xfrm>
            <a:off x="5904000" y="2168050"/>
            <a:ext cx="245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1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88" name="Google Shape;88;g3a9e8ccd2a7_1_70"/>
          <p:cNvSpPr txBox="1"/>
          <p:nvPr>
            <p:ph idx="15" type="subTitle"/>
          </p:nvPr>
        </p:nvSpPr>
        <p:spPr>
          <a:xfrm>
            <a:off x="5904000" y="3756950"/>
            <a:ext cx="245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1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89" name="Google Shape;89;g3a9e8ccd2a7_1_70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203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3a9e8ccd2a7_1_70"/>
          <p:cNvSpPr/>
          <p:nvPr/>
        </p:nvSpPr>
        <p:spPr>
          <a:xfrm rot="8694329">
            <a:off x="-963873" y="465874"/>
            <a:ext cx="2524240" cy="1054154"/>
          </a:xfrm>
          <a:custGeom>
            <a:rect b="b" l="l" r="r" t="t"/>
            <a:pathLst>
              <a:path extrusionOk="0" h="54161" w="129692">
                <a:moveTo>
                  <a:pt x="0" y="51766"/>
                </a:moveTo>
                <a:cubicBezTo>
                  <a:pt x="3036" y="44237"/>
                  <a:pt x="13479" y="7686"/>
                  <a:pt x="18215" y="6593"/>
                </a:cubicBezTo>
                <a:cubicBezTo>
                  <a:pt x="22951" y="5500"/>
                  <a:pt x="24166" y="43995"/>
                  <a:pt x="28416" y="45209"/>
                </a:cubicBezTo>
                <a:cubicBezTo>
                  <a:pt x="32666" y="46423"/>
                  <a:pt x="38981" y="13879"/>
                  <a:pt x="43717" y="13879"/>
                </a:cubicBezTo>
                <a:cubicBezTo>
                  <a:pt x="48453" y="13879"/>
                  <a:pt x="51489" y="47516"/>
                  <a:pt x="56832" y="45209"/>
                </a:cubicBezTo>
                <a:cubicBezTo>
                  <a:pt x="62175" y="42902"/>
                  <a:pt x="70068" y="-1422"/>
                  <a:pt x="75775" y="35"/>
                </a:cubicBezTo>
                <a:cubicBezTo>
                  <a:pt x="81482" y="1492"/>
                  <a:pt x="85854" y="50673"/>
                  <a:pt x="91076" y="53952"/>
                </a:cubicBezTo>
                <a:cubicBezTo>
                  <a:pt x="96298" y="57231"/>
                  <a:pt x="102733" y="20922"/>
                  <a:pt x="107105" y="19708"/>
                </a:cubicBezTo>
                <a:cubicBezTo>
                  <a:pt x="111477" y="18494"/>
                  <a:pt x="114270" y="46666"/>
                  <a:pt x="117306" y="46666"/>
                </a:cubicBezTo>
                <a:cubicBezTo>
                  <a:pt x="120342" y="46666"/>
                  <a:pt x="123257" y="21894"/>
                  <a:pt x="125321" y="19708"/>
                </a:cubicBezTo>
                <a:cubicBezTo>
                  <a:pt x="127385" y="17522"/>
                  <a:pt x="128964" y="31244"/>
                  <a:pt x="129692" y="33551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" name="Google Shape;91;g3a9e8ccd2a7_1_70"/>
          <p:cNvSpPr/>
          <p:nvPr/>
        </p:nvSpPr>
        <p:spPr>
          <a:xfrm>
            <a:off x="7740650" y="3384200"/>
            <a:ext cx="2087375" cy="1923300"/>
          </a:xfrm>
          <a:custGeom>
            <a:rect b="b" l="l" r="r" t="t"/>
            <a:pathLst>
              <a:path extrusionOk="0" h="76932" w="83495">
                <a:moveTo>
                  <a:pt x="74461" y="0"/>
                </a:moveTo>
                <a:cubicBezTo>
                  <a:pt x="75897" y="6155"/>
                  <a:pt x="85605" y="34113"/>
                  <a:pt x="83077" y="36929"/>
                </a:cubicBezTo>
                <a:cubicBezTo>
                  <a:pt x="80549" y="39745"/>
                  <a:pt x="62545" y="15767"/>
                  <a:pt x="59294" y="16896"/>
                </a:cubicBezTo>
                <a:cubicBezTo>
                  <a:pt x="56043" y="18025"/>
                  <a:pt x="66588" y="41582"/>
                  <a:pt x="63571" y="43702"/>
                </a:cubicBezTo>
                <a:cubicBezTo>
                  <a:pt x="60554" y="45822"/>
                  <a:pt x="44983" y="28494"/>
                  <a:pt x="41193" y="29615"/>
                </a:cubicBezTo>
                <a:cubicBezTo>
                  <a:pt x="37403" y="30736"/>
                  <a:pt x="45121" y="48800"/>
                  <a:pt x="40833" y="50426"/>
                </a:cubicBezTo>
                <a:cubicBezTo>
                  <a:pt x="36545" y="52052"/>
                  <a:pt x="18842" y="36384"/>
                  <a:pt x="15467" y="39373"/>
                </a:cubicBezTo>
                <a:cubicBezTo>
                  <a:pt x="12092" y="42362"/>
                  <a:pt x="22825" y="65631"/>
                  <a:pt x="20584" y="68361"/>
                </a:cubicBezTo>
                <a:cubicBezTo>
                  <a:pt x="18343" y="71091"/>
                  <a:pt x="3953" y="54396"/>
                  <a:pt x="2019" y="55755"/>
                </a:cubicBezTo>
                <a:cubicBezTo>
                  <a:pt x="85" y="57114"/>
                  <a:pt x="9317" y="74199"/>
                  <a:pt x="8980" y="76515"/>
                </a:cubicBezTo>
                <a:cubicBezTo>
                  <a:pt x="8644" y="78831"/>
                  <a:pt x="1497" y="70797"/>
                  <a:pt x="0" y="69653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bg>
      <p:bgPr>
        <a:solidFill>
          <a:schemeClr val="dk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a9e8ccd2a7_1_87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4" name="Google Shape;94;g3a9e8ccd2a7_1_87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203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3a9e8ccd2a7_1_87"/>
          <p:cNvSpPr/>
          <p:nvPr/>
        </p:nvSpPr>
        <p:spPr>
          <a:xfrm rot="2700000">
            <a:off x="-523003" y="4398891"/>
            <a:ext cx="2524210" cy="1054142"/>
          </a:xfrm>
          <a:custGeom>
            <a:rect b="b" l="l" r="r" t="t"/>
            <a:pathLst>
              <a:path extrusionOk="0" h="54161" w="129692">
                <a:moveTo>
                  <a:pt x="0" y="51766"/>
                </a:moveTo>
                <a:cubicBezTo>
                  <a:pt x="3036" y="44237"/>
                  <a:pt x="13479" y="7686"/>
                  <a:pt x="18215" y="6593"/>
                </a:cubicBezTo>
                <a:cubicBezTo>
                  <a:pt x="22951" y="5500"/>
                  <a:pt x="24166" y="43995"/>
                  <a:pt x="28416" y="45209"/>
                </a:cubicBezTo>
                <a:cubicBezTo>
                  <a:pt x="32666" y="46423"/>
                  <a:pt x="38981" y="13879"/>
                  <a:pt x="43717" y="13879"/>
                </a:cubicBezTo>
                <a:cubicBezTo>
                  <a:pt x="48453" y="13879"/>
                  <a:pt x="51489" y="47516"/>
                  <a:pt x="56832" y="45209"/>
                </a:cubicBezTo>
                <a:cubicBezTo>
                  <a:pt x="62175" y="42902"/>
                  <a:pt x="70068" y="-1422"/>
                  <a:pt x="75775" y="35"/>
                </a:cubicBezTo>
                <a:cubicBezTo>
                  <a:pt x="81482" y="1492"/>
                  <a:pt x="85854" y="50673"/>
                  <a:pt x="91076" y="53952"/>
                </a:cubicBezTo>
                <a:cubicBezTo>
                  <a:pt x="96298" y="57231"/>
                  <a:pt x="102733" y="20922"/>
                  <a:pt x="107105" y="19708"/>
                </a:cubicBezTo>
                <a:cubicBezTo>
                  <a:pt x="111477" y="18494"/>
                  <a:pt x="114270" y="46666"/>
                  <a:pt x="117306" y="46666"/>
                </a:cubicBezTo>
                <a:cubicBezTo>
                  <a:pt x="120342" y="46666"/>
                  <a:pt x="123257" y="21894"/>
                  <a:pt x="125321" y="19708"/>
                </a:cubicBezTo>
                <a:cubicBezTo>
                  <a:pt x="127385" y="17522"/>
                  <a:pt x="128964" y="31244"/>
                  <a:pt x="129692" y="33551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" name="Google Shape;96;g3a9e8ccd2a7_1_87"/>
          <p:cNvSpPr/>
          <p:nvPr/>
        </p:nvSpPr>
        <p:spPr>
          <a:xfrm>
            <a:off x="8054625" y="-47300"/>
            <a:ext cx="2152475" cy="2061075"/>
          </a:xfrm>
          <a:custGeom>
            <a:rect b="b" l="l" r="r" t="t"/>
            <a:pathLst>
              <a:path extrusionOk="0" h="82443" w="86099">
                <a:moveTo>
                  <a:pt x="86099" y="70486"/>
                </a:moveTo>
                <a:cubicBezTo>
                  <a:pt x="80086" y="72431"/>
                  <a:pt x="53036" y="84439"/>
                  <a:pt x="50019" y="82155"/>
                </a:cubicBezTo>
                <a:cubicBezTo>
                  <a:pt x="47002" y="79871"/>
                  <a:pt x="69392" y="59929"/>
                  <a:pt x="67996" y="56784"/>
                </a:cubicBezTo>
                <a:cubicBezTo>
                  <a:pt x="66600" y="53639"/>
                  <a:pt x="44005" y="66112"/>
                  <a:pt x="41641" y="63283"/>
                </a:cubicBezTo>
                <a:cubicBezTo>
                  <a:pt x="39277" y="60454"/>
                  <a:pt x="57857" y="41848"/>
                  <a:pt x="53811" y="39808"/>
                </a:cubicBezTo>
                <a:cubicBezTo>
                  <a:pt x="49766" y="37768"/>
                  <a:pt x="19347" y="55179"/>
                  <a:pt x="17368" y="51042"/>
                </a:cubicBezTo>
                <a:cubicBezTo>
                  <a:pt x="15389" y="46905"/>
                  <a:pt x="42587" y="19742"/>
                  <a:pt x="41939" y="14986"/>
                </a:cubicBezTo>
                <a:cubicBezTo>
                  <a:pt x="41291" y="10230"/>
                  <a:pt x="16388" y="24511"/>
                  <a:pt x="13480" y="22505"/>
                </a:cubicBezTo>
                <a:cubicBezTo>
                  <a:pt x="10572" y="20500"/>
                  <a:pt x="26009" y="4767"/>
                  <a:pt x="24493" y="2953"/>
                </a:cubicBezTo>
                <a:cubicBezTo>
                  <a:pt x="22978" y="1139"/>
                  <a:pt x="8469" y="12115"/>
                  <a:pt x="4387" y="11623"/>
                </a:cubicBezTo>
                <a:cubicBezTo>
                  <a:pt x="305" y="11131"/>
                  <a:pt x="731" y="1937"/>
                  <a:pt x="0" y="0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6_1">
    <p:bg>
      <p:bgPr>
        <a:solidFill>
          <a:schemeClr val="l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a9e8ccd2a7_1_92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9" name="Google Shape;99;g3a9e8ccd2a7_1_9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203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3a9e8ccd2a7_1_92"/>
          <p:cNvSpPr/>
          <p:nvPr/>
        </p:nvSpPr>
        <p:spPr>
          <a:xfrm rot="8399606">
            <a:off x="7490966" y="-673105"/>
            <a:ext cx="2008277" cy="2020952"/>
          </a:xfrm>
          <a:custGeom>
            <a:rect b="b" l="l" r="r" t="t"/>
            <a:pathLst>
              <a:path extrusionOk="0" h="80835" w="80328">
                <a:moveTo>
                  <a:pt x="0" y="0"/>
                </a:moveTo>
                <a:cubicBezTo>
                  <a:pt x="2118" y="463"/>
                  <a:pt x="7514" y="2084"/>
                  <a:pt x="12705" y="2778"/>
                </a:cubicBezTo>
                <a:cubicBezTo>
                  <a:pt x="17896" y="3473"/>
                  <a:pt x="28073" y="2778"/>
                  <a:pt x="31147" y="4167"/>
                </a:cubicBezTo>
                <a:cubicBezTo>
                  <a:pt x="34221" y="5556"/>
                  <a:pt x="35109" y="8613"/>
                  <a:pt x="31147" y="11113"/>
                </a:cubicBezTo>
                <a:cubicBezTo>
                  <a:pt x="27185" y="13614"/>
                  <a:pt x="10997" y="16068"/>
                  <a:pt x="7377" y="19170"/>
                </a:cubicBezTo>
                <a:cubicBezTo>
                  <a:pt x="3757" y="22273"/>
                  <a:pt x="6352" y="28385"/>
                  <a:pt x="9426" y="29728"/>
                </a:cubicBezTo>
                <a:cubicBezTo>
                  <a:pt x="12500" y="31071"/>
                  <a:pt x="20287" y="27829"/>
                  <a:pt x="25820" y="27227"/>
                </a:cubicBezTo>
                <a:cubicBezTo>
                  <a:pt x="31353" y="26625"/>
                  <a:pt x="39618" y="25421"/>
                  <a:pt x="42623" y="26116"/>
                </a:cubicBezTo>
                <a:cubicBezTo>
                  <a:pt x="45629" y="26811"/>
                  <a:pt x="46312" y="28987"/>
                  <a:pt x="43853" y="31395"/>
                </a:cubicBezTo>
                <a:cubicBezTo>
                  <a:pt x="41394" y="33803"/>
                  <a:pt x="33060" y="37368"/>
                  <a:pt x="27869" y="40563"/>
                </a:cubicBezTo>
                <a:cubicBezTo>
                  <a:pt x="22678" y="43758"/>
                  <a:pt x="15369" y="47416"/>
                  <a:pt x="12705" y="50565"/>
                </a:cubicBezTo>
                <a:cubicBezTo>
                  <a:pt x="10041" y="53714"/>
                  <a:pt x="8743" y="58436"/>
                  <a:pt x="11885" y="59455"/>
                </a:cubicBezTo>
                <a:cubicBezTo>
                  <a:pt x="15027" y="60474"/>
                  <a:pt x="24658" y="58112"/>
                  <a:pt x="31557" y="56677"/>
                </a:cubicBezTo>
                <a:cubicBezTo>
                  <a:pt x="38456" y="55242"/>
                  <a:pt x="48566" y="51214"/>
                  <a:pt x="53279" y="50843"/>
                </a:cubicBezTo>
                <a:cubicBezTo>
                  <a:pt x="57992" y="50473"/>
                  <a:pt x="59836" y="52926"/>
                  <a:pt x="59836" y="54454"/>
                </a:cubicBezTo>
                <a:cubicBezTo>
                  <a:pt x="59836" y="55982"/>
                  <a:pt x="56968" y="58066"/>
                  <a:pt x="53279" y="60011"/>
                </a:cubicBezTo>
                <a:cubicBezTo>
                  <a:pt x="49591" y="61956"/>
                  <a:pt x="42213" y="63577"/>
                  <a:pt x="37705" y="66124"/>
                </a:cubicBezTo>
                <a:cubicBezTo>
                  <a:pt x="33197" y="68671"/>
                  <a:pt x="25273" y="73394"/>
                  <a:pt x="26229" y="75292"/>
                </a:cubicBezTo>
                <a:cubicBezTo>
                  <a:pt x="27185" y="77190"/>
                  <a:pt x="35998" y="78486"/>
                  <a:pt x="43443" y="77514"/>
                </a:cubicBezTo>
                <a:cubicBezTo>
                  <a:pt x="50889" y="76542"/>
                  <a:pt x="64755" y="70271"/>
                  <a:pt x="70902" y="69458"/>
                </a:cubicBezTo>
                <a:cubicBezTo>
                  <a:pt x="77050" y="68646"/>
                  <a:pt x="80328" y="70743"/>
                  <a:pt x="80328" y="72639"/>
                </a:cubicBezTo>
                <a:cubicBezTo>
                  <a:pt x="80328" y="74535"/>
                  <a:pt x="72473" y="79469"/>
                  <a:pt x="70902" y="80835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" name="Google Shape;101;g3a9e8ccd2a7_1_92"/>
          <p:cNvSpPr/>
          <p:nvPr/>
        </p:nvSpPr>
        <p:spPr>
          <a:xfrm flipH="1" rot="-8399606">
            <a:off x="-341845" y="-673105"/>
            <a:ext cx="2008277" cy="2020952"/>
          </a:xfrm>
          <a:custGeom>
            <a:rect b="b" l="l" r="r" t="t"/>
            <a:pathLst>
              <a:path extrusionOk="0" h="80835" w="80328">
                <a:moveTo>
                  <a:pt x="0" y="0"/>
                </a:moveTo>
                <a:cubicBezTo>
                  <a:pt x="2118" y="463"/>
                  <a:pt x="7514" y="2084"/>
                  <a:pt x="12705" y="2778"/>
                </a:cubicBezTo>
                <a:cubicBezTo>
                  <a:pt x="17896" y="3473"/>
                  <a:pt x="28073" y="2778"/>
                  <a:pt x="31147" y="4167"/>
                </a:cubicBezTo>
                <a:cubicBezTo>
                  <a:pt x="34221" y="5556"/>
                  <a:pt x="35109" y="8613"/>
                  <a:pt x="31147" y="11113"/>
                </a:cubicBezTo>
                <a:cubicBezTo>
                  <a:pt x="27185" y="13614"/>
                  <a:pt x="10997" y="16068"/>
                  <a:pt x="7377" y="19170"/>
                </a:cubicBezTo>
                <a:cubicBezTo>
                  <a:pt x="3757" y="22273"/>
                  <a:pt x="6352" y="28385"/>
                  <a:pt x="9426" y="29728"/>
                </a:cubicBezTo>
                <a:cubicBezTo>
                  <a:pt x="12500" y="31071"/>
                  <a:pt x="20287" y="27829"/>
                  <a:pt x="25820" y="27227"/>
                </a:cubicBezTo>
                <a:cubicBezTo>
                  <a:pt x="31353" y="26625"/>
                  <a:pt x="39618" y="25421"/>
                  <a:pt x="42623" y="26116"/>
                </a:cubicBezTo>
                <a:cubicBezTo>
                  <a:pt x="45629" y="26811"/>
                  <a:pt x="46312" y="28987"/>
                  <a:pt x="43853" y="31395"/>
                </a:cubicBezTo>
                <a:cubicBezTo>
                  <a:pt x="41394" y="33803"/>
                  <a:pt x="33060" y="37368"/>
                  <a:pt x="27869" y="40563"/>
                </a:cubicBezTo>
                <a:cubicBezTo>
                  <a:pt x="22678" y="43758"/>
                  <a:pt x="15369" y="47416"/>
                  <a:pt x="12705" y="50565"/>
                </a:cubicBezTo>
                <a:cubicBezTo>
                  <a:pt x="10041" y="53714"/>
                  <a:pt x="8743" y="58436"/>
                  <a:pt x="11885" y="59455"/>
                </a:cubicBezTo>
                <a:cubicBezTo>
                  <a:pt x="15027" y="60474"/>
                  <a:pt x="24658" y="58112"/>
                  <a:pt x="31557" y="56677"/>
                </a:cubicBezTo>
                <a:cubicBezTo>
                  <a:pt x="38456" y="55242"/>
                  <a:pt x="48566" y="51214"/>
                  <a:pt x="53279" y="50843"/>
                </a:cubicBezTo>
                <a:cubicBezTo>
                  <a:pt x="57992" y="50473"/>
                  <a:pt x="59836" y="52926"/>
                  <a:pt x="59836" y="54454"/>
                </a:cubicBezTo>
                <a:cubicBezTo>
                  <a:pt x="59836" y="55982"/>
                  <a:pt x="56968" y="58066"/>
                  <a:pt x="53279" y="60011"/>
                </a:cubicBezTo>
                <a:cubicBezTo>
                  <a:pt x="49591" y="61956"/>
                  <a:pt x="42213" y="63577"/>
                  <a:pt x="37705" y="66124"/>
                </a:cubicBezTo>
                <a:cubicBezTo>
                  <a:pt x="33197" y="68671"/>
                  <a:pt x="25273" y="73394"/>
                  <a:pt x="26229" y="75292"/>
                </a:cubicBezTo>
                <a:cubicBezTo>
                  <a:pt x="27185" y="77190"/>
                  <a:pt x="35998" y="78486"/>
                  <a:pt x="43443" y="77514"/>
                </a:cubicBezTo>
                <a:cubicBezTo>
                  <a:pt x="50889" y="76542"/>
                  <a:pt x="64755" y="70271"/>
                  <a:pt x="70902" y="69458"/>
                </a:cubicBezTo>
                <a:cubicBezTo>
                  <a:pt x="77050" y="68646"/>
                  <a:pt x="80328" y="70743"/>
                  <a:pt x="80328" y="72639"/>
                </a:cubicBezTo>
                <a:cubicBezTo>
                  <a:pt x="80328" y="74535"/>
                  <a:pt x="72473" y="79469"/>
                  <a:pt x="70902" y="80835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_1_1">
    <p:bg>
      <p:bgPr>
        <a:solidFill>
          <a:schemeClr val="accen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a9e8ccd2a7_1_97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4" name="Google Shape;104;g3a9e8ccd2a7_1_97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203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3a9e8ccd2a7_1_97"/>
          <p:cNvSpPr/>
          <p:nvPr/>
        </p:nvSpPr>
        <p:spPr>
          <a:xfrm rot="-2331082">
            <a:off x="8133804" y="4267813"/>
            <a:ext cx="1230067" cy="904317"/>
          </a:xfrm>
          <a:custGeom>
            <a:rect b="b" l="l" r="r" t="t"/>
            <a:pathLst>
              <a:path extrusionOk="0" h="48704" w="66248">
                <a:moveTo>
                  <a:pt x="0" y="48704"/>
                </a:moveTo>
                <a:cubicBezTo>
                  <a:pt x="5172" y="45533"/>
                  <a:pt x="24051" y="35363"/>
                  <a:pt x="31029" y="29680"/>
                </a:cubicBezTo>
                <a:cubicBezTo>
                  <a:pt x="38007" y="23997"/>
                  <a:pt x="40450" y="19301"/>
                  <a:pt x="41869" y="14604"/>
                </a:cubicBezTo>
                <a:cubicBezTo>
                  <a:pt x="43288" y="9908"/>
                  <a:pt x="41422" y="3647"/>
                  <a:pt x="39542" y="1501"/>
                </a:cubicBezTo>
                <a:cubicBezTo>
                  <a:pt x="37663" y="-645"/>
                  <a:pt x="32412" y="-420"/>
                  <a:pt x="30592" y="1730"/>
                </a:cubicBezTo>
                <a:cubicBezTo>
                  <a:pt x="28772" y="3880"/>
                  <a:pt x="27596" y="9849"/>
                  <a:pt x="28622" y="14399"/>
                </a:cubicBezTo>
                <a:cubicBezTo>
                  <a:pt x="29649" y="18949"/>
                  <a:pt x="33436" y="25356"/>
                  <a:pt x="36751" y="29029"/>
                </a:cubicBezTo>
                <a:cubicBezTo>
                  <a:pt x="40066" y="32703"/>
                  <a:pt x="43597" y="34569"/>
                  <a:pt x="48513" y="36440"/>
                </a:cubicBezTo>
                <a:cubicBezTo>
                  <a:pt x="53429" y="38311"/>
                  <a:pt x="63292" y="39619"/>
                  <a:pt x="66248" y="40255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" name="Google Shape;106;g3a9e8ccd2a7_1_97"/>
          <p:cNvSpPr/>
          <p:nvPr/>
        </p:nvSpPr>
        <p:spPr>
          <a:xfrm flipH="1" rot="-8468918">
            <a:off x="8133804" y="-28629"/>
            <a:ext cx="1230067" cy="904317"/>
          </a:xfrm>
          <a:custGeom>
            <a:rect b="b" l="l" r="r" t="t"/>
            <a:pathLst>
              <a:path extrusionOk="0" h="48704" w="66248">
                <a:moveTo>
                  <a:pt x="0" y="48704"/>
                </a:moveTo>
                <a:cubicBezTo>
                  <a:pt x="5172" y="45533"/>
                  <a:pt x="24051" y="35363"/>
                  <a:pt x="31029" y="29680"/>
                </a:cubicBezTo>
                <a:cubicBezTo>
                  <a:pt x="38007" y="23997"/>
                  <a:pt x="40450" y="19301"/>
                  <a:pt x="41869" y="14604"/>
                </a:cubicBezTo>
                <a:cubicBezTo>
                  <a:pt x="43288" y="9908"/>
                  <a:pt x="41422" y="3647"/>
                  <a:pt x="39542" y="1501"/>
                </a:cubicBezTo>
                <a:cubicBezTo>
                  <a:pt x="37663" y="-645"/>
                  <a:pt x="32412" y="-420"/>
                  <a:pt x="30592" y="1730"/>
                </a:cubicBezTo>
                <a:cubicBezTo>
                  <a:pt x="28772" y="3880"/>
                  <a:pt x="27596" y="9849"/>
                  <a:pt x="28622" y="14399"/>
                </a:cubicBezTo>
                <a:cubicBezTo>
                  <a:pt x="29649" y="18949"/>
                  <a:pt x="33436" y="25356"/>
                  <a:pt x="36751" y="29029"/>
                </a:cubicBezTo>
                <a:cubicBezTo>
                  <a:pt x="40066" y="32703"/>
                  <a:pt x="43597" y="34569"/>
                  <a:pt x="48513" y="36440"/>
                </a:cubicBezTo>
                <a:cubicBezTo>
                  <a:pt x="53429" y="38311"/>
                  <a:pt x="63292" y="39619"/>
                  <a:pt x="66248" y="40255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" name="Google Shape;107;g3a9e8ccd2a7_1_97"/>
          <p:cNvSpPr/>
          <p:nvPr/>
        </p:nvSpPr>
        <p:spPr>
          <a:xfrm flipH="1" rot="2331082">
            <a:off x="-219871" y="4267813"/>
            <a:ext cx="1230067" cy="904317"/>
          </a:xfrm>
          <a:custGeom>
            <a:rect b="b" l="l" r="r" t="t"/>
            <a:pathLst>
              <a:path extrusionOk="0" h="48704" w="66248">
                <a:moveTo>
                  <a:pt x="0" y="48704"/>
                </a:moveTo>
                <a:cubicBezTo>
                  <a:pt x="5172" y="45533"/>
                  <a:pt x="24051" y="35363"/>
                  <a:pt x="31029" y="29680"/>
                </a:cubicBezTo>
                <a:cubicBezTo>
                  <a:pt x="38007" y="23997"/>
                  <a:pt x="40450" y="19301"/>
                  <a:pt x="41869" y="14604"/>
                </a:cubicBezTo>
                <a:cubicBezTo>
                  <a:pt x="43288" y="9908"/>
                  <a:pt x="41422" y="3647"/>
                  <a:pt x="39542" y="1501"/>
                </a:cubicBezTo>
                <a:cubicBezTo>
                  <a:pt x="37663" y="-645"/>
                  <a:pt x="32412" y="-420"/>
                  <a:pt x="30592" y="1730"/>
                </a:cubicBezTo>
                <a:cubicBezTo>
                  <a:pt x="28772" y="3880"/>
                  <a:pt x="27596" y="9849"/>
                  <a:pt x="28622" y="14399"/>
                </a:cubicBezTo>
                <a:cubicBezTo>
                  <a:pt x="29649" y="18949"/>
                  <a:pt x="33436" y="25356"/>
                  <a:pt x="36751" y="29029"/>
                </a:cubicBezTo>
                <a:cubicBezTo>
                  <a:pt x="40066" y="32703"/>
                  <a:pt x="43597" y="34569"/>
                  <a:pt x="48513" y="36440"/>
                </a:cubicBezTo>
                <a:cubicBezTo>
                  <a:pt x="53429" y="38311"/>
                  <a:pt x="63292" y="39619"/>
                  <a:pt x="66248" y="40255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8" name="Google Shape;108;g3a9e8ccd2a7_1_97"/>
          <p:cNvSpPr/>
          <p:nvPr/>
        </p:nvSpPr>
        <p:spPr>
          <a:xfrm rot="8468918">
            <a:off x="-219871" y="-28629"/>
            <a:ext cx="1230067" cy="904317"/>
          </a:xfrm>
          <a:custGeom>
            <a:rect b="b" l="l" r="r" t="t"/>
            <a:pathLst>
              <a:path extrusionOk="0" h="48704" w="66248">
                <a:moveTo>
                  <a:pt x="0" y="48704"/>
                </a:moveTo>
                <a:cubicBezTo>
                  <a:pt x="5172" y="45533"/>
                  <a:pt x="24051" y="35363"/>
                  <a:pt x="31029" y="29680"/>
                </a:cubicBezTo>
                <a:cubicBezTo>
                  <a:pt x="38007" y="23997"/>
                  <a:pt x="40450" y="19301"/>
                  <a:pt x="41869" y="14604"/>
                </a:cubicBezTo>
                <a:cubicBezTo>
                  <a:pt x="43288" y="9908"/>
                  <a:pt x="41422" y="3647"/>
                  <a:pt x="39542" y="1501"/>
                </a:cubicBezTo>
                <a:cubicBezTo>
                  <a:pt x="37663" y="-645"/>
                  <a:pt x="32412" y="-420"/>
                  <a:pt x="30592" y="1730"/>
                </a:cubicBezTo>
                <a:cubicBezTo>
                  <a:pt x="28772" y="3880"/>
                  <a:pt x="27596" y="9849"/>
                  <a:pt x="28622" y="14399"/>
                </a:cubicBezTo>
                <a:cubicBezTo>
                  <a:pt x="29649" y="18949"/>
                  <a:pt x="33436" y="25356"/>
                  <a:pt x="36751" y="29029"/>
                </a:cubicBezTo>
                <a:cubicBezTo>
                  <a:pt x="40066" y="32703"/>
                  <a:pt x="43597" y="34569"/>
                  <a:pt x="48513" y="36440"/>
                </a:cubicBezTo>
                <a:cubicBezTo>
                  <a:pt x="53429" y="38311"/>
                  <a:pt x="63292" y="39619"/>
                  <a:pt x="66248" y="40255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a9e8ccd2a7_1_104"/>
          <p:cNvSpPr txBox="1"/>
          <p:nvPr>
            <p:ph type="title"/>
          </p:nvPr>
        </p:nvSpPr>
        <p:spPr>
          <a:xfrm>
            <a:off x="1179575" y="876225"/>
            <a:ext cx="3334500" cy="11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g3a9e8ccd2a7_1_104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203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3a9e8ccd2a7_1_104"/>
          <p:cNvSpPr/>
          <p:nvPr/>
        </p:nvSpPr>
        <p:spPr>
          <a:xfrm flipH="1">
            <a:off x="-241162" y="-1617175"/>
            <a:ext cx="852975" cy="8719925"/>
          </a:xfrm>
          <a:custGeom>
            <a:rect b="b" l="l" r="r" t="t"/>
            <a:pathLst>
              <a:path extrusionOk="0" h="348797" w="34119">
                <a:moveTo>
                  <a:pt x="6256" y="348797"/>
                </a:moveTo>
                <a:cubicBezTo>
                  <a:pt x="10101" y="346476"/>
                  <a:pt x="29498" y="338350"/>
                  <a:pt x="29328" y="334868"/>
                </a:cubicBezTo>
                <a:cubicBezTo>
                  <a:pt x="29158" y="331386"/>
                  <a:pt x="4503" y="331870"/>
                  <a:pt x="5238" y="327904"/>
                </a:cubicBezTo>
                <a:cubicBezTo>
                  <a:pt x="5973" y="323938"/>
                  <a:pt x="33739" y="317749"/>
                  <a:pt x="33739" y="311074"/>
                </a:cubicBezTo>
                <a:cubicBezTo>
                  <a:pt x="33739" y="304400"/>
                  <a:pt x="5351" y="293661"/>
                  <a:pt x="5238" y="287857"/>
                </a:cubicBezTo>
                <a:cubicBezTo>
                  <a:pt x="5125" y="282054"/>
                  <a:pt x="32608" y="282153"/>
                  <a:pt x="33060" y="276253"/>
                </a:cubicBezTo>
                <a:cubicBezTo>
                  <a:pt x="33512" y="270353"/>
                  <a:pt x="10025" y="257548"/>
                  <a:pt x="7952" y="252456"/>
                </a:cubicBezTo>
                <a:cubicBezTo>
                  <a:pt x="5879" y="247364"/>
                  <a:pt x="16493" y="247926"/>
                  <a:pt x="20621" y="245701"/>
                </a:cubicBezTo>
                <a:cubicBezTo>
                  <a:pt x="24749" y="243476"/>
                  <a:pt x="34889" y="242237"/>
                  <a:pt x="32721" y="239107"/>
                </a:cubicBezTo>
                <a:cubicBezTo>
                  <a:pt x="30553" y="235977"/>
                  <a:pt x="8993" y="230720"/>
                  <a:pt x="7613" y="226920"/>
                </a:cubicBezTo>
                <a:cubicBezTo>
                  <a:pt x="6233" y="223120"/>
                  <a:pt x="20257" y="219404"/>
                  <a:pt x="24442" y="216309"/>
                </a:cubicBezTo>
                <a:cubicBezTo>
                  <a:pt x="28627" y="213214"/>
                  <a:pt x="34387" y="211633"/>
                  <a:pt x="32721" y="208351"/>
                </a:cubicBezTo>
                <a:cubicBezTo>
                  <a:pt x="31056" y="205069"/>
                  <a:pt x="18860" y="200100"/>
                  <a:pt x="14449" y="196617"/>
                </a:cubicBezTo>
                <a:cubicBezTo>
                  <a:pt x="10038" y="193135"/>
                  <a:pt x="3776" y="191014"/>
                  <a:pt x="6256" y="187456"/>
                </a:cubicBezTo>
                <a:cubicBezTo>
                  <a:pt x="8736" y="183898"/>
                  <a:pt x="27477" y="178494"/>
                  <a:pt x="29328" y="175269"/>
                </a:cubicBezTo>
                <a:cubicBezTo>
                  <a:pt x="31179" y="172044"/>
                  <a:pt x="21879" y="170531"/>
                  <a:pt x="17361" y="168107"/>
                </a:cubicBezTo>
                <a:cubicBezTo>
                  <a:pt x="12843" y="165684"/>
                  <a:pt x="284" y="164758"/>
                  <a:pt x="2222" y="160728"/>
                </a:cubicBezTo>
                <a:cubicBezTo>
                  <a:pt x="4160" y="156698"/>
                  <a:pt x="28544" y="148092"/>
                  <a:pt x="28988" y="143929"/>
                </a:cubicBezTo>
                <a:cubicBezTo>
                  <a:pt x="29432" y="139766"/>
                  <a:pt x="8507" y="138459"/>
                  <a:pt x="4888" y="135751"/>
                </a:cubicBezTo>
                <a:cubicBezTo>
                  <a:pt x="1269" y="133043"/>
                  <a:pt x="3369" y="130573"/>
                  <a:pt x="7273" y="127680"/>
                </a:cubicBezTo>
                <a:cubicBezTo>
                  <a:pt x="11177" y="124787"/>
                  <a:pt x="28649" y="122166"/>
                  <a:pt x="28310" y="118394"/>
                </a:cubicBezTo>
                <a:cubicBezTo>
                  <a:pt x="27971" y="114622"/>
                  <a:pt x="6143" y="109689"/>
                  <a:pt x="5238" y="105046"/>
                </a:cubicBezTo>
                <a:cubicBezTo>
                  <a:pt x="4333" y="100403"/>
                  <a:pt x="22938" y="95374"/>
                  <a:pt x="22881" y="90537"/>
                </a:cubicBezTo>
                <a:cubicBezTo>
                  <a:pt x="22824" y="85701"/>
                  <a:pt x="3315" y="80477"/>
                  <a:pt x="4898" y="76027"/>
                </a:cubicBezTo>
                <a:cubicBezTo>
                  <a:pt x="6481" y="71577"/>
                  <a:pt x="31476" y="67805"/>
                  <a:pt x="32381" y="63839"/>
                </a:cubicBezTo>
                <a:cubicBezTo>
                  <a:pt x="33286" y="59873"/>
                  <a:pt x="12985" y="55005"/>
                  <a:pt x="10327" y="52233"/>
                </a:cubicBezTo>
                <a:cubicBezTo>
                  <a:pt x="7669" y="49462"/>
                  <a:pt x="13268" y="49608"/>
                  <a:pt x="16435" y="47210"/>
                </a:cubicBezTo>
                <a:cubicBezTo>
                  <a:pt x="19602" y="44812"/>
                  <a:pt x="30289" y="40296"/>
                  <a:pt x="29328" y="37844"/>
                </a:cubicBezTo>
                <a:cubicBezTo>
                  <a:pt x="28367" y="35392"/>
                  <a:pt x="15135" y="33680"/>
                  <a:pt x="10667" y="32499"/>
                </a:cubicBezTo>
                <a:cubicBezTo>
                  <a:pt x="6200" y="31318"/>
                  <a:pt x="-1385" y="33340"/>
                  <a:pt x="2523" y="30760"/>
                </a:cubicBezTo>
                <a:cubicBezTo>
                  <a:pt x="6431" y="28180"/>
                  <a:pt x="34505" y="20737"/>
                  <a:pt x="34115" y="17019"/>
                </a:cubicBezTo>
                <a:cubicBezTo>
                  <a:pt x="33726" y="13301"/>
                  <a:pt x="2454" y="11290"/>
                  <a:pt x="186" y="8453"/>
                </a:cubicBezTo>
                <a:cubicBezTo>
                  <a:pt x="-2082" y="5617"/>
                  <a:pt x="17119" y="1409"/>
                  <a:pt x="20506" y="0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3" name="Google Shape;113;g3a9e8ccd2a7_1_104"/>
          <p:cNvSpPr/>
          <p:nvPr/>
        </p:nvSpPr>
        <p:spPr>
          <a:xfrm flipH="1">
            <a:off x="8532188" y="-1617175"/>
            <a:ext cx="852975" cy="8719925"/>
          </a:xfrm>
          <a:custGeom>
            <a:rect b="b" l="l" r="r" t="t"/>
            <a:pathLst>
              <a:path extrusionOk="0" h="348797" w="34119">
                <a:moveTo>
                  <a:pt x="6256" y="348797"/>
                </a:moveTo>
                <a:cubicBezTo>
                  <a:pt x="10101" y="346476"/>
                  <a:pt x="29498" y="338350"/>
                  <a:pt x="29328" y="334868"/>
                </a:cubicBezTo>
                <a:cubicBezTo>
                  <a:pt x="29158" y="331386"/>
                  <a:pt x="4503" y="331870"/>
                  <a:pt x="5238" y="327904"/>
                </a:cubicBezTo>
                <a:cubicBezTo>
                  <a:pt x="5973" y="323938"/>
                  <a:pt x="33739" y="317749"/>
                  <a:pt x="33739" y="311074"/>
                </a:cubicBezTo>
                <a:cubicBezTo>
                  <a:pt x="33739" y="304400"/>
                  <a:pt x="5351" y="293661"/>
                  <a:pt x="5238" y="287857"/>
                </a:cubicBezTo>
                <a:cubicBezTo>
                  <a:pt x="5125" y="282054"/>
                  <a:pt x="32608" y="282153"/>
                  <a:pt x="33060" y="276253"/>
                </a:cubicBezTo>
                <a:cubicBezTo>
                  <a:pt x="33512" y="270353"/>
                  <a:pt x="10025" y="257548"/>
                  <a:pt x="7952" y="252456"/>
                </a:cubicBezTo>
                <a:cubicBezTo>
                  <a:pt x="5879" y="247364"/>
                  <a:pt x="16493" y="247926"/>
                  <a:pt x="20621" y="245701"/>
                </a:cubicBezTo>
                <a:cubicBezTo>
                  <a:pt x="24749" y="243476"/>
                  <a:pt x="34889" y="242237"/>
                  <a:pt x="32721" y="239107"/>
                </a:cubicBezTo>
                <a:cubicBezTo>
                  <a:pt x="30553" y="235977"/>
                  <a:pt x="8993" y="230720"/>
                  <a:pt x="7613" y="226920"/>
                </a:cubicBezTo>
                <a:cubicBezTo>
                  <a:pt x="6233" y="223120"/>
                  <a:pt x="20257" y="219404"/>
                  <a:pt x="24442" y="216309"/>
                </a:cubicBezTo>
                <a:cubicBezTo>
                  <a:pt x="28627" y="213214"/>
                  <a:pt x="34387" y="211633"/>
                  <a:pt x="32721" y="208351"/>
                </a:cubicBezTo>
                <a:cubicBezTo>
                  <a:pt x="31056" y="205069"/>
                  <a:pt x="18860" y="200100"/>
                  <a:pt x="14449" y="196617"/>
                </a:cubicBezTo>
                <a:cubicBezTo>
                  <a:pt x="10038" y="193135"/>
                  <a:pt x="3776" y="191014"/>
                  <a:pt x="6256" y="187456"/>
                </a:cubicBezTo>
                <a:cubicBezTo>
                  <a:pt x="8736" y="183898"/>
                  <a:pt x="27477" y="178494"/>
                  <a:pt x="29328" y="175269"/>
                </a:cubicBezTo>
                <a:cubicBezTo>
                  <a:pt x="31179" y="172044"/>
                  <a:pt x="21879" y="170531"/>
                  <a:pt x="17361" y="168107"/>
                </a:cubicBezTo>
                <a:cubicBezTo>
                  <a:pt x="12843" y="165684"/>
                  <a:pt x="284" y="164758"/>
                  <a:pt x="2222" y="160728"/>
                </a:cubicBezTo>
                <a:cubicBezTo>
                  <a:pt x="4160" y="156698"/>
                  <a:pt x="28544" y="148092"/>
                  <a:pt x="28988" y="143929"/>
                </a:cubicBezTo>
                <a:cubicBezTo>
                  <a:pt x="29432" y="139766"/>
                  <a:pt x="8507" y="138459"/>
                  <a:pt x="4888" y="135751"/>
                </a:cubicBezTo>
                <a:cubicBezTo>
                  <a:pt x="1269" y="133043"/>
                  <a:pt x="3369" y="130573"/>
                  <a:pt x="7273" y="127680"/>
                </a:cubicBezTo>
                <a:cubicBezTo>
                  <a:pt x="11177" y="124787"/>
                  <a:pt x="28649" y="122166"/>
                  <a:pt x="28310" y="118394"/>
                </a:cubicBezTo>
                <a:cubicBezTo>
                  <a:pt x="27971" y="114622"/>
                  <a:pt x="6143" y="109689"/>
                  <a:pt x="5238" y="105046"/>
                </a:cubicBezTo>
                <a:cubicBezTo>
                  <a:pt x="4333" y="100403"/>
                  <a:pt x="22938" y="95374"/>
                  <a:pt x="22881" y="90537"/>
                </a:cubicBezTo>
                <a:cubicBezTo>
                  <a:pt x="22824" y="85701"/>
                  <a:pt x="3315" y="80477"/>
                  <a:pt x="4898" y="76027"/>
                </a:cubicBezTo>
                <a:cubicBezTo>
                  <a:pt x="6481" y="71577"/>
                  <a:pt x="31476" y="67805"/>
                  <a:pt x="32381" y="63839"/>
                </a:cubicBezTo>
                <a:cubicBezTo>
                  <a:pt x="33286" y="59873"/>
                  <a:pt x="12985" y="55005"/>
                  <a:pt x="10327" y="52233"/>
                </a:cubicBezTo>
                <a:cubicBezTo>
                  <a:pt x="7669" y="49462"/>
                  <a:pt x="13268" y="49608"/>
                  <a:pt x="16435" y="47210"/>
                </a:cubicBezTo>
                <a:cubicBezTo>
                  <a:pt x="19602" y="44812"/>
                  <a:pt x="30289" y="40296"/>
                  <a:pt x="29328" y="37844"/>
                </a:cubicBezTo>
                <a:cubicBezTo>
                  <a:pt x="28367" y="35392"/>
                  <a:pt x="15135" y="33680"/>
                  <a:pt x="10667" y="32499"/>
                </a:cubicBezTo>
                <a:cubicBezTo>
                  <a:pt x="6200" y="31318"/>
                  <a:pt x="-1385" y="33340"/>
                  <a:pt x="2523" y="30760"/>
                </a:cubicBezTo>
                <a:cubicBezTo>
                  <a:pt x="6431" y="28180"/>
                  <a:pt x="34505" y="20737"/>
                  <a:pt x="34115" y="17019"/>
                </a:cubicBezTo>
                <a:cubicBezTo>
                  <a:pt x="33726" y="13301"/>
                  <a:pt x="2454" y="11290"/>
                  <a:pt x="186" y="8453"/>
                </a:cubicBezTo>
                <a:cubicBezTo>
                  <a:pt x="-2082" y="5617"/>
                  <a:pt x="17119" y="1409"/>
                  <a:pt x="20506" y="0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" name="Google Shape;114;g3a9e8ccd2a7_1_104"/>
          <p:cNvSpPr txBox="1"/>
          <p:nvPr>
            <p:ph idx="1" type="body"/>
          </p:nvPr>
        </p:nvSpPr>
        <p:spPr>
          <a:xfrm>
            <a:off x="722375" y="2109988"/>
            <a:ext cx="4195800" cy="20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〜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2"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a9e8ccd2a7_1_110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7" name="Google Shape;117;g3a9e8ccd2a7_1_110"/>
          <p:cNvSpPr txBox="1"/>
          <p:nvPr>
            <p:ph idx="1" type="body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〜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8" name="Google Shape;118;g3a9e8ccd2a7_1_110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203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3a9e8ccd2a7_1_110"/>
          <p:cNvSpPr/>
          <p:nvPr/>
        </p:nvSpPr>
        <p:spPr>
          <a:xfrm flipH="1">
            <a:off x="7282063" y="3098025"/>
            <a:ext cx="2008200" cy="2020875"/>
          </a:xfrm>
          <a:custGeom>
            <a:rect b="b" l="l" r="r" t="t"/>
            <a:pathLst>
              <a:path extrusionOk="0" h="80835" w="80328">
                <a:moveTo>
                  <a:pt x="0" y="0"/>
                </a:moveTo>
                <a:cubicBezTo>
                  <a:pt x="2118" y="463"/>
                  <a:pt x="7514" y="2084"/>
                  <a:pt x="12705" y="2778"/>
                </a:cubicBezTo>
                <a:cubicBezTo>
                  <a:pt x="17896" y="3473"/>
                  <a:pt x="28073" y="2778"/>
                  <a:pt x="31147" y="4167"/>
                </a:cubicBezTo>
                <a:cubicBezTo>
                  <a:pt x="34221" y="5556"/>
                  <a:pt x="35109" y="8613"/>
                  <a:pt x="31147" y="11113"/>
                </a:cubicBezTo>
                <a:cubicBezTo>
                  <a:pt x="27185" y="13614"/>
                  <a:pt x="10997" y="16068"/>
                  <a:pt x="7377" y="19170"/>
                </a:cubicBezTo>
                <a:cubicBezTo>
                  <a:pt x="3757" y="22273"/>
                  <a:pt x="6352" y="28385"/>
                  <a:pt x="9426" y="29728"/>
                </a:cubicBezTo>
                <a:cubicBezTo>
                  <a:pt x="12500" y="31071"/>
                  <a:pt x="20287" y="27829"/>
                  <a:pt x="25820" y="27227"/>
                </a:cubicBezTo>
                <a:cubicBezTo>
                  <a:pt x="31353" y="26625"/>
                  <a:pt x="39618" y="25421"/>
                  <a:pt x="42623" y="26116"/>
                </a:cubicBezTo>
                <a:cubicBezTo>
                  <a:pt x="45629" y="26811"/>
                  <a:pt x="46312" y="28987"/>
                  <a:pt x="43853" y="31395"/>
                </a:cubicBezTo>
                <a:cubicBezTo>
                  <a:pt x="41394" y="33803"/>
                  <a:pt x="33060" y="37368"/>
                  <a:pt x="27869" y="40563"/>
                </a:cubicBezTo>
                <a:cubicBezTo>
                  <a:pt x="22678" y="43758"/>
                  <a:pt x="15369" y="47416"/>
                  <a:pt x="12705" y="50565"/>
                </a:cubicBezTo>
                <a:cubicBezTo>
                  <a:pt x="10041" y="53714"/>
                  <a:pt x="8743" y="58436"/>
                  <a:pt x="11885" y="59455"/>
                </a:cubicBezTo>
                <a:cubicBezTo>
                  <a:pt x="15027" y="60474"/>
                  <a:pt x="24658" y="58112"/>
                  <a:pt x="31557" y="56677"/>
                </a:cubicBezTo>
                <a:cubicBezTo>
                  <a:pt x="38456" y="55242"/>
                  <a:pt x="48566" y="51214"/>
                  <a:pt x="53279" y="50843"/>
                </a:cubicBezTo>
                <a:cubicBezTo>
                  <a:pt x="57992" y="50473"/>
                  <a:pt x="59836" y="52926"/>
                  <a:pt x="59836" y="54454"/>
                </a:cubicBezTo>
                <a:cubicBezTo>
                  <a:pt x="59836" y="55982"/>
                  <a:pt x="56968" y="58066"/>
                  <a:pt x="53279" y="60011"/>
                </a:cubicBezTo>
                <a:cubicBezTo>
                  <a:pt x="49591" y="61956"/>
                  <a:pt x="42213" y="63577"/>
                  <a:pt x="37705" y="66124"/>
                </a:cubicBezTo>
                <a:cubicBezTo>
                  <a:pt x="33197" y="68671"/>
                  <a:pt x="25273" y="73394"/>
                  <a:pt x="26229" y="75292"/>
                </a:cubicBezTo>
                <a:cubicBezTo>
                  <a:pt x="27185" y="77190"/>
                  <a:pt x="35998" y="78486"/>
                  <a:pt x="43443" y="77514"/>
                </a:cubicBezTo>
                <a:cubicBezTo>
                  <a:pt x="50889" y="76542"/>
                  <a:pt x="64755" y="70271"/>
                  <a:pt x="70902" y="69458"/>
                </a:cubicBezTo>
                <a:cubicBezTo>
                  <a:pt x="77050" y="68646"/>
                  <a:pt x="80328" y="70743"/>
                  <a:pt x="80328" y="72639"/>
                </a:cubicBezTo>
                <a:cubicBezTo>
                  <a:pt x="80328" y="74535"/>
                  <a:pt x="72473" y="79469"/>
                  <a:pt x="70902" y="80835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bg>
      <p:bgPr>
        <a:solidFill>
          <a:schemeClr val="l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9e8ccd2a7_1_115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g3a9e8ccd2a7_1_115"/>
          <p:cNvSpPr txBox="1"/>
          <p:nvPr>
            <p:ph idx="1" type="subTitle"/>
          </p:nvPr>
        </p:nvSpPr>
        <p:spPr>
          <a:xfrm>
            <a:off x="722375" y="3515800"/>
            <a:ext cx="25395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g3a9e8ccd2a7_1_115"/>
          <p:cNvSpPr/>
          <p:nvPr>
            <p:ph idx="2" type="pic"/>
          </p:nvPr>
        </p:nvSpPr>
        <p:spPr>
          <a:xfrm>
            <a:off x="722375" y="1373775"/>
            <a:ext cx="2539500" cy="209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3a9e8ccd2a7_1_115"/>
          <p:cNvSpPr/>
          <p:nvPr>
            <p:ph idx="3" type="pic"/>
          </p:nvPr>
        </p:nvSpPr>
        <p:spPr>
          <a:xfrm>
            <a:off x="6033272" y="1373775"/>
            <a:ext cx="2388300" cy="323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3a9e8ccd2a7_1_115"/>
          <p:cNvSpPr/>
          <p:nvPr>
            <p:ph idx="4" type="pic"/>
          </p:nvPr>
        </p:nvSpPr>
        <p:spPr>
          <a:xfrm>
            <a:off x="3453428" y="1373775"/>
            <a:ext cx="2388300" cy="323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3a9e8ccd2a7_1_115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203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a9e8ccd2a7_1_115"/>
          <p:cNvSpPr/>
          <p:nvPr/>
        </p:nvSpPr>
        <p:spPr>
          <a:xfrm flipH="1" rot="10800000">
            <a:off x="-412962" y="-366350"/>
            <a:ext cx="2008200" cy="2020875"/>
          </a:xfrm>
          <a:custGeom>
            <a:rect b="b" l="l" r="r" t="t"/>
            <a:pathLst>
              <a:path extrusionOk="0" h="80835" w="80328">
                <a:moveTo>
                  <a:pt x="0" y="0"/>
                </a:moveTo>
                <a:cubicBezTo>
                  <a:pt x="2118" y="463"/>
                  <a:pt x="7514" y="2084"/>
                  <a:pt x="12705" y="2778"/>
                </a:cubicBezTo>
                <a:cubicBezTo>
                  <a:pt x="17896" y="3473"/>
                  <a:pt x="28073" y="2778"/>
                  <a:pt x="31147" y="4167"/>
                </a:cubicBezTo>
                <a:cubicBezTo>
                  <a:pt x="34221" y="5556"/>
                  <a:pt x="35109" y="8613"/>
                  <a:pt x="31147" y="11113"/>
                </a:cubicBezTo>
                <a:cubicBezTo>
                  <a:pt x="27185" y="13614"/>
                  <a:pt x="10997" y="16068"/>
                  <a:pt x="7377" y="19170"/>
                </a:cubicBezTo>
                <a:cubicBezTo>
                  <a:pt x="3757" y="22273"/>
                  <a:pt x="6352" y="28385"/>
                  <a:pt x="9426" y="29728"/>
                </a:cubicBezTo>
                <a:cubicBezTo>
                  <a:pt x="12500" y="31071"/>
                  <a:pt x="20287" y="27829"/>
                  <a:pt x="25820" y="27227"/>
                </a:cubicBezTo>
                <a:cubicBezTo>
                  <a:pt x="31353" y="26625"/>
                  <a:pt x="39618" y="25421"/>
                  <a:pt x="42623" y="26116"/>
                </a:cubicBezTo>
                <a:cubicBezTo>
                  <a:pt x="45629" y="26811"/>
                  <a:pt x="46312" y="28987"/>
                  <a:pt x="43853" y="31395"/>
                </a:cubicBezTo>
                <a:cubicBezTo>
                  <a:pt x="41394" y="33803"/>
                  <a:pt x="33060" y="37368"/>
                  <a:pt x="27869" y="40563"/>
                </a:cubicBezTo>
                <a:cubicBezTo>
                  <a:pt x="22678" y="43758"/>
                  <a:pt x="15369" y="47416"/>
                  <a:pt x="12705" y="50565"/>
                </a:cubicBezTo>
                <a:cubicBezTo>
                  <a:pt x="10041" y="53714"/>
                  <a:pt x="8743" y="58436"/>
                  <a:pt x="11885" y="59455"/>
                </a:cubicBezTo>
                <a:cubicBezTo>
                  <a:pt x="15027" y="60474"/>
                  <a:pt x="24658" y="58112"/>
                  <a:pt x="31557" y="56677"/>
                </a:cubicBezTo>
                <a:cubicBezTo>
                  <a:pt x="38456" y="55242"/>
                  <a:pt x="48566" y="51214"/>
                  <a:pt x="53279" y="50843"/>
                </a:cubicBezTo>
                <a:cubicBezTo>
                  <a:pt x="57992" y="50473"/>
                  <a:pt x="59836" y="52926"/>
                  <a:pt x="59836" y="54454"/>
                </a:cubicBezTo>
                <a:cubicBezTo>
                  <a:pt x="59836" y="55982"/>
                  <a:pt x="56968" y="58066"/>
                  <a:pt x="53279" y="60011"/>
                </a:cubicBezTo>
                <a:cubicBezTo>
                  <a:pt x="49591" y="61956"/>
                  <a:pt x="42213" y="63577"/>
                  <a:pt x="37705" y="66124"/>
                </a:cubicBezTo>
                <a:cubicBezTo>
                  <a:pt x="33197" y="68671"/>
                  <a:pt x="25273" y="73394"/>
                  <a:pt x="26229" y="75292"/>
                </a:cubicBezTo>
                <a:cubicBezTo>
                  <a:pt x="27185" y="77190"/>
                  <a:pt x="35998" y="78486"/>
                  <a:pt x="43443" y="77514"/>
                </a:cubicBezTo>
                <a:cubicBezTo>
                  <a:pt x="50889" y="76542"/>
                  <a:pt x="64755" y="70271"/>
                  <a:pt x="70902" y="69458"/>
                </a:cubicBezTo>
                <a:cubicBezTo>
                  <a:pt x="77050" y="68646"/>
                  <a:pt x="80328" y="70743"/>
                  <a:pt x="80328" y="72639"/>
                </a:cubicBezTo>
                <a:cubicBezTo>
                  <a:pt x="80328" y="74535"/>
                  <a:pt x="72473" y="79469"/>
                  <a:pt x="70902" y="80835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" name="Google Shape;128;g3a9e8ccd2a7_1_115"/>
          <p:cNvSpPr/>
          <p:nvPr/>
        </p:nvSpPr>
        <p:spPr>
          <a:xfrm rot="10800000">
            <a:off x="7548763" y="-366350"/>
            <a:ext cx="2008200" cy="2020875"/>
          </a:xfrm>
          <a:custGeom>
            <a:rect b="b" l="l" r="r" t="t"/>
            <a:pathLst>
              <a:path extrusionOk="0" h="80835" w="80328">
                <a:moveTo>
                  <a:pt x="0" y="0"/>
                </a:moveTo>
                <a:cubicBezTo>
                  <a:pt x="2118" y="463"/>
                  <a:pt x="7514" y="2084"/>
                  <a:pt x="12705" y="2778"/>
                </a:cubicBezTo>
                <a:cubicBezTo>
                  <a:pt x="17896" y="3473"/>
                  <a:pt x="28073" y="2778"/>
                  <a:pt x="31147" y="4167"/>
                </a:cubicBezTo>
                <a:cubicBezTo>
                  <a:pt x="34221" y="5556"/>
                  <a:pt x="35109" y="8613"/>
                  <a:pt x="31147" y="11113"/>
                </a:cubicBezTo>
                <a:cubicBezTo>
                  <a:pt x="27185" y="13614"/>
                  <a:pt x="10997" y="16068"/>
                  <a:pt x="7377" y="19170"/>
                </a:cubicBezTo>
                <a:cubicBezTo>
                  <a:pt x="3757" y="22273"/>
                  <a:pt x="6352" y="28385"/>
                  <a:pt x="9426" y="29728"/>
                </a:cubicBezTo>
                <a:cubicBezTo>
                  <a:pt x="12500" y="31071"/>
                  <a:pt x="20287" y="27829"/>
                  <a:pt x="25820" y="27227"/>
                </a:cubicBezTo>
                <a:cubicBezTo>
                  <a:pt x="31353" y="26625"/>
                  <a:pt x="39618" y="25421"/>
                  <a:pt x="42623" y="26116"/>
                </a:cubicBezTo>
                <a:cubicBezTo>
                  <a:pt x="45629" y="26811"/>
                  <a:pt x="46312" y="28987"/>
                  <a:pt x="43853" y="31395"/>
                </a:cubicBezTo>
                <a:cubicBezTo>
                  <a:pt x="41394" y="33803"/>
                  <a:pt x="33060" y="37368"/>
                  <a:pt x="27869" y="40563"/>
                </a:cubicBezTo>
                <a:cubicBezTo>
                  <a:pt x="22678" y="43758"/>
                  <a:pt x="15369" y="47416"/>
                  <a:pt x="12705" y="50565"/>
                </a:cubicBezTo>
                <a:cubicBezTo>
                  <a:pt x="10041" y="53714"/>
                  <a:pt x="8743" y="58436"/>
                  <a:pt x="11885" y="59455"/>
                </a:cubicBezTo>
                <a:cubicBezTo>
                  <a:pt x="15027" y="60474"/>
                  <a:pt x="24658" y="58112"/>
                  <a:pt x="31557" y="56677"/>
                </a:cubicBezTo>
                <a:cubicBezTo>
                  <a:pt x="38456" y="55242"/>
                  <a:pt x="48566" y="51214"/>
                  <a:pt x="53279" y="50843"/>
                </a:cubicBezTo>
                <a:cubicBezTo>
                  <a:pt x="57992" y="50473"/>
                  <a:pt x="59836" y="52926"/>
                  <a:pt x="59836" y="54454"/>
                </a:cubicBezTo>
                <a:cubicBezTo>
                  <a:pt x="59836" y="55982"/>
                  <a:pt x="56968" y="58066"/>
                  <a:pt x="53279" y="60011"/>
                </a:cubicBezTo>
                <a:cubicBezTo>
                  <a:pt x="49591" y="61956"/>
                  <a:pt x="42213" y="63577"/>
                  <a:pt x="37705" y="66124"/>
                </a:cubicBezTo>
                <a:cubicBezTo>
                  <a:pt x="33197" y="68671"/>
                  <a:pt x="25273" y="73394"/>
                  <a:pt x="26229" y="75292"/>
                </a:cubicBezTo>
                <a:cubicBezTo>
                  <a:pt x="27185" y="77190"/>
                  <a:pt x="35998" y="78486"/>
                  <a:pt x="43443" y="77514"/>
                </a:cubicBezTo>
                <a:cubicBezTo>
                  <a:pt x="50889" y="76542"/>
                  <a:pt x="64755" y="70271"/>
                  <a:pt x="70902" y="69458"/>
                </a:cubicBezTo>
                <a:cubicBezTo>
                  <a:pt x="77050" y="68646"/>
                  <a:pt x="80328" y="70743"/>
                  <a:pt x="80328" y="72639"/>
                </a:cubicBezTo>
                <a:cubicBezTo>
                  <a:pt x="80328" y="74535"/>
                  <a:pt x="72473" y="79469"/>
                  <a:pt x="70902" y="80835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bg>
      <p:bgPr>
        <a:solidFill>
          <a:schemeClr val="accen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9e8ccd2a7_1_124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g3a9e8ccd2a7_1_124"/>
          <p:cNvSpPr txBox="1"/>
          <p:nvPr>
            <p:ph idx="1" type="subTitle"/>
          </p:nvPr>
        </p:nvSpPr>
        <p:spPr>
          <a:xfrm>
            <a:off x="722400" y="2879803"/>
            <a:ext cx="2416200" cy="15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2" name="Google Shape;132;g3a9e8ccd2a7_1_124"/>
          <p:cNvSpPr txBox="1"/>
          <p:nvPr>
            <p:ph idx="2" type="subTitle"/>
          </p:nvPr>
        </p:nvSpPr>
        <p:spPr>
          <a:xfrm>
            <a:off x="3363868" y="2879805"/>
            <a:ext cx="2416200" cy="15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" name="Google Shape;133;g3a9e8ccd2a7_1_124"/>
          <p:cNvSpPr txBox="1"/>
          <p:nvPr>
            <p:ph idx="3" type="subTitle"/>
          </p:nvPr>
        </p:nvSpPr>
        <p:spPr>
          <a:xfrm>
            <a:off x="6005525" y="2879805"/>
            <a:ext cx="2416200" cy="15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" name="Google Shape;134;g3a9e8ccd2a7_1_124"/>
          <p:cNvSpPr txBox="1"/>
          <p:nvPr>
            <p:ph idx="4" type="subTitle"/>
          </p:nvPr>
        </p:nvSpPr>
        <p:spPr>
          <a:xfrm>
            <a:off x="722400" y="2227600"/>
            <a:ext cx="2416200" cy="7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1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35" name="Google Shape;135;g3a9e8ccd2a7_1_124"/>
          <p:cNvSpPr txBox="1"/>
          <p:nvPr>
            <p:ph idx="5" type="subTitle"/>
          </p:nvPr>
        </p:nvSpPr>
        <p:spPr>
          <a:xfrm>
            <a:off x="3363862" y="2227600"/>
            <a:ext cx="2416200" cy="7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1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36" name="Google Shape;136;g3a9e8ccd2a7_1_124"/>
          <p:cNvSpPr txBox="1"/>
          <p:nvPr>
            <p:ph idx="6" type="subTitle"/>
          </p:nvPr>
        </p:nvSpPr>
        <p:spPr>
          <a:xfrm>
            <a:off x="6005551" y="2227600"/>
            <a:ext cx="2416200" cy="7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1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37" name="Google Shape;137;g3a9e8ccd2a7_1_124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203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a9e8ccd2a7_1_124"/>
          <p:cNvSpPr/>
          <p:nvPr/>
        </p:nvSpPr>
        <p:spPr>
          <a:xfrm rot="-9155201">
            <a:off x="7901856" y="72073"/>
            <a:ext cx="1240188" cy="1080136"/>
          </a:xfrm>
          <a:custGeom>
            <a:rect b="b" l="l" r="r" t="t"/>
            <a:pathLst>
              <a:path extrusionOk="0" h="54799" w="62919">
                <a:moveTo>
                  <a:pt x="0" y="38405"/>
                </a:moveTo>
                <a:cubicBezTo>
                  <a:pt x="2254" y="36902"/>
                  <a:pt x="8880" y="33556"/>
                  <a:pt x="13525" y="29389"/>
                </a:cubicBezTo>
                <a:cubicBezTo>
                  <a:pt x="18170" y="25222"/>
                  <a:pt x="25615" y="17982"/>
                  <a:pt x="27869" y="13405"/>
                </a:cubicBezTo>
                <a:cubicBezTo>
                  <a:pt x="30123" y="8828"/>
                  <a:pt x="28962" y="3978"/>
                  <a:pt x="27049" y="1929"/>
                </a:cubicBezTo>
                <a:cubicBezTo>
                  <a:pt x="25136" y="-120"/>
                  <a:pt x="18784" y="-666"/>
                  <a:pt x="16393" y="1110"/>
                </a:cubicBezTo>
                <a:cubicBezTo>
                  <a:pt x="14002" y="2886"/>
                  <a:pt x="12090" y="7189"/>
                  <a:pt x="12705" y="12585"/>
                </a:cubicBezTo>
                <a:cubicBezTo>
                  <a:pt x="13320" y="17981"/>
                  <a:pt x="17145" y="28774"/>
                  <a:pt x="20082" y="33487"/>
                </a:cubicBezTo>
                <a:cubicBezTo>
                  <a:pt x="23019" y="38200"/>
                  <a:pt x="25820" y="40249"/>
                  <a:pt x="30328" y="40864"/>
                </a:cubicBezTo>
                <a:cubicBezTo>
                  <a:pt x="34836" y="41479"/>
                  <a:pt x="42077" y="40045"/>
                  <a:pt x="47132" y="37176"/>
                </a:cubicBezTo>
                <a:cubicBezTo>
                  <a:pt x="52187" y="34307"/>
                  <a:pt x="58129" y="28364"/>
                  <a:pt x="60656" y="23651"/>
                </a:cubicBezTo>
                <a:cubicBezTo>
                  <a:pt x="63183" y="18938"/>
                  <a:pt x="63321" y="12176"/>
                  <a:pt x="62296" y="8897"/>
                </a:cubicBezTo>
                <a:cubicBezTo>
                  <a:pt x="61272" y="5618"/>
                  <a:pt x="57378" y="3295"/>
                  <a:pt x="54509" y="3978"/>
                </a:cubicBezTo>
                <a:cubicBezTo>
                  <a:pt x="51640" y="4661"/>
                  <a:pt x="46790" y="6916"/>
                  <a:pt x="45082" y="12995"/>
                </a:cubicBezTo>
                <a:cubicBezTo>
                  <a:pt x="43374" y="19074"/>
                  <a:pt x="43512" y="33897"/>
                  <a:pt x="44263" y="40454"/>
                </a:cubicBezTo>
                <a:cubicBezTo>
                  <a:pt x="45015" y="47012"/>
                  <a:pt x="48020" y="49949"/>
                  <a:pt x="49591" y="52340"/>
                </a:cubicBezTo>
                <a:cubicBezTo>
                  <a:pt x="51162" y="54731"/>
                  <a:pt x="53006" y="54389"/>
                  <a:pt x="53689" y="54799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9" name="Google Shape;139;g3a9e8ccd2a7_1_124"/>
          <p:cNvSpPr/>
          <p:nvPr/>
        </p:nvSpPr>
        <p:spPr>
          <a:xfrm flipH="1" rot="9155201">
            <a:off x="1956" y="72073"/>
            <a:ext cx="1240188" cy="1080136"/>
          </a:xfrm>
          <a:custGeom>
            <a:rect b="b" l="l" r="r" t="t"/>
            <a:pathLst>
              <a:path extrusionOk="0" h="54799" w="62919">
                <a:moveTo>
                  <a:pt x="0" y="38405"/>
                </a:moveTo>
                <a:cubicBezTo>
                  <a:pt x="2254" y="36902"/>
                  <a:pt x="8880" y="33556"/>
                  <a:pt x="13525" y="29389"/>
                </a:cubicBezTo>
                <a:cubicBezTo>
                  <a:pt x="18170" y="25222"/>
                  <a:pt x="25615" y="17982"/>
                  <a:pt x="27869" y="13405"/>
                </a:cubicBezTo>
                <a:cubicBezTo>
                  <a:pt x="30123" y="8828"/>
                  <a:pt x="28962" y="3978"/>
                  <a:pt x="27049" y="1929"/>
                </a:cubicBezTo>
                <a:cubicBezTo>
                  <a:pt x="25136" y="-120"/>
                  <a:pt x="18784" y="-666"/>
                  <a:pt x="16393" y="1110"/>
                </a:cubicBezTo>
                <a:cubicBezTo>
                  <a:pt x="14002" y="2886"/>
                  <a:pt x="12090" y="7189"/>
                  <a:pt x="12705" y="12585"/>
                </a:cubicBezTo>
                <a:cubicBezTo>
                  <a:pt x="13320" y="17981"/>
                  <a:pt x="17145" y="28774"/>
                  <a:pt x="20082" y="33487"/>
                </a:cubicBezTo>
                <a:cubicBezTo>
                  <a:pt x="23019" y="38200"/>
                  <a:pt x="25820" y="40249"/>
                  <a:pt x="30328" y="40864"/>
                </a:cubicBezTo>
                <a:cubicBezTo>
                  <a:pt x="34836" y="41479"/>
                  <a:pt x="42077" y="40045"/>
                  <a:pt x="47132" y="37176"/>
                </a:cubicBezTo>
                <a:cubicBezTo>
                  <a:pt x="52187" y="34307"/>
                  <a:pt x="58129" y="28364"/>
                  <a:pt x="60656" y="23651"/>
                </a:cubicBezTo>
                <a:cubicBezTo>
                  <a:pt x="63183" y="18938"/>
                  <a:pt x="63321" y="12176"/>
                  <a:pt x="62296" y="8897"/>
                </a:cubicBezTo>
                <a:cubicBezTo>
                  <a:pt x="61272" y="5618"/>
                  <a:pt x="57378" y="3295"/>
                  <a:pt x="54509" y="3978"/>
                </a:cubicBezTo>
                <a:cubicBezTo>
                  <a:pt x="51640" y="4661"/>
                  <a:pt x="46790" y="6916"/>
                  <a:pt x="45082" y="12995"/>
                </a:cubicBezTo>
                <a:cubicBezTo>
                  <a:pt x="43374" y="19074"/>
                  <a:pt x="43512" y="33897"/>
                  <a:pt x="44263" y="40454"/>
                </a:cubicBezTo>
                <a:cubicBezTo>
                  <a:pt x="45015" y="47012"/>
                  <a:pt x="48020" y="49949"/>
                  <a:pt x="49591" y="52340"/>
                </a:cubicBezTo>
                <a:cubicBezTo>
                  <a:pt x="51162" y="54731"/>
                  <a:pt x="53006" y="54389"/>
                  <a:pt x="53689" y="54799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3a9e8ccd2a7_1_9"/>
          <p:cNvSpPr txBox="1"/>
          <p:nvPr>
            <p:ph type="title"/>
          </p:nvPr>
        </p:nvSpPr>
        <p:spPr>
          <a:xfrm>
            <a:off x="2095500" y="2124988"/>
            <a:ext cx="4953000" cy="16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g3a9e8ccd2a7_1_9"/>
          <p:cNvSpPr txBox="1"/>
          <p:nvPr>
            <p:ph hasCustomPrompt="1" idx="2" type="title"/>
          </p:nvPr>
        </p:nvSpPr>
        <p:spPr>
          <a:xfrm>
            <a:off x="3711150" y="1048713"/>
            <a:ext cx="1721700" cy="99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0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" name="Google Shape;17;g3a9e8ccd2a7_1_9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203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g3a9e8ccd2a7_1_9"/>
          <p:cNvSpPr/>
          <p:nvPr/>
        </p:nvSpPr>
        <p:spPr>
          <a:xfrm flipH="1" rot="10800000">
            <a:off x="6862735" y="-533868"/>
            <a:ext cx="3433756" cy="6006420"/>
          </a:xfrm>
          <a:custGeom>
            <a:rect b="b" l="l" r="r" t="t"/>
            <a:pathLst>
              <a:path extrusionOk="0" h="176051" w="100645">
                <a:moveTo>
                  <a:pt x="73010" y="0"/>
                </a:moveTo>
                <a:cubicBezTo>
                  <a:pt x="64416" y="6945"/>
                  <a:pt x="18580" y="36287"/>
                  <a:pt x="21445" y="41669"/>
                </a:cubicBezTo>
                <a:cubicBezTo>
                  <a:pt x="24310" y="47051"/>
                  <a:pt x="86466" y="27346"/>
                  <a:pt x="90199" y="32294"/>
                </a:cubicBezTo>
                <a:cubicBezTo>
                  <a:pt x="93932" y="37242"/>
                  <a:pt x="42453" y="68667"/>
                  <a:pt x="43842" y="71358"/>
                </a:cubicBezTo>
                <a:cubicBezTo>
                  <a:pt x="45231" y="74049"/>
                  <a:pt x="100095" y="44707"/>
                  <a:pt x="98532" y="48440"/>
                </a:cubicBezTo>
                <a:cubicBezTo>
                  <a:pt x="96970" y="52173"/>
                  <a:pt x="36550" y="89935"/>
                  <a:pt x="34467" y="93755"/>
                </a:cubicBezTo>
                <a:cubicBezTo>
                  <a:pt x="32384" y="97575"/>
                  <a:pt x="91762" y="65281"/>
                  <a:pt x="86032" y="71358"/>
                </a:cubicBezTo>
                <a:cubicBezTo>
                  <a:pt x="80303" y="77435"/>
                  <a:pt x="2955" y="125614"/>
                  <a:pt x="90" y="130215"/>
                </a:cubicBezTo>
                <a:cubicBezTo>
                  <a:pt x="-2775" y="134816"/>
                  <a:pt x="63895" y="100874"/>
                  <a:pt x="68843" y="98964"/>
                </a:cubicBezTo>
                <a:cubicBezTo>
                  <a:pt x="73791" y="97054"/>
                  <a:pt x="28303" y="117714"/>
                  <a:pt x="29779" y="118756"/>
                </a:cubicBezTo>
                <a:cubicBezTo>
                  <a:pt x="31255" y="119798"/>
                  <a:pt x="66847" y="107526"/>
                  <a:pt x="77698" y="105214"/>
                </a:cubicBezTo>
                <a:cubicBezTo>
                  <a:pt x="88549" y="102902"/>
                  <a:pt x="91761" y="102280"/>
                  <a:pt x="94886" y="104884"/>
                </a:cubicBezTo>
                <a:cubicBezTo>
                  <a:pt x="98011" y="107488"/>
                  <a:pt x="105217" y="111844"/>
                  <a:pt x="96449" y="120840"/>
                </a:cubicBezTo>
                <a:cubicBezTo>
                  <a:pt x="87681" y="129837"/>
                  <a:pt x="44189" y="155478"/>
                  <a:pt x="42279" y="158863"/>
                </a:cubicBezTo>
                <a:cubicBezTo>
                  <a:pt x="40369" y="162249"/>
                  <a:pt x="82993" y="138288"/>
                  <a:pt x="84990" y="141153"/>
                </a:cubicBezTo>
                <a:cubicBezTo>
                  <a:pt x="86987" y="144018"/>
                  <a:pt x="59381" y="170235"/>
                  <a:pt x="54259" y="176051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" name="Google Shape;19;g3a9e8ccd2a7_1_9"/>
          <p:cNvSpPr/>
          <p:nvPr/>
        </p:nvSpPr>
        <p:spPr>
          <a:xfrm flipH="1">
            <a:off x="-1152491" y="-533875"/>
            <a:ext cx="3433756" cy="6006420"/>
          </a:xfrm>
          <a:custGeom>
            <a:rect b="b" l="l" r="r" t="t"/>
            <a:pathLst>
              <a:path extrusionOk="0" h="176051" w="100645">
                <a:moveTo>
                  <a:pt x="73010" y="0"/>
                </a:moveTo>
                <a:cubicBezTo>
                  <a:pt x="64416" y="6945"/>
                  <a:pt x="18580" y="36287"/>
                  <a:pt x="21445" y="41669"/>
                </a:cubicBezTo>
                <a:cubicBezTo>
                  <a:pt x="24310" y="47051"/>
                  <a:pt x="86466" y="27346"/>
                  <a:pt x="90199" y="32294"/>
                </a:cubicBezTo>
                <a:cubicBezTo>
                  <a:pt x="93932" y="37242"/>
                  <a:pt x="42453" y="68667"/>
                  <a:pt x="43842" y="71358"/>
                </a:cubicBezTo>
                <a:cubicBezTo>
                  <a:pt x="45231" y="74049"/>
                  <a:pt x="100095" y="44707"/>
                  <a:pt x="98532" y="48440"/>
                </a:cubicBezTo>
                <a:cubicBezTo>
                  <a:pt x="96970" y="52173"/>
                  <a:pt x="36550" y="89935"/>
                  <a:pt x="34467" y="93755"/>
                </a:cubicBezTo>
                <a:cubicBezTo>
                  <a:pt x="32384" y="97575"/>
                  <a:pt x="91762" y="65281"/>
                  <a:pt x="86032" y="71358"/>
                </a:cubicBezTo>
                <a:cubicBezTo>
                  <a:pt x="80303" y="77435"/>
                  <a:pt x="2955" y="125614"/>
                  <a:pt x="90" y="130215"/>
                </a:cubicBezTo>
                <a:cubicBezTo>
                  <a:pt x="-2775" y="134816"/>
                  <a:pt x="63895" y="100874"/>
                  <a:pt x="68843" y="98964"/>
                </a:cubicBezTo>
                <a:cubicBezTo>
                  <a:pt x="73791" y="97054"/>
                  <a:pt x="28303" y="117714"/>
                  <a:pt x="29779" y="118756"/>
                </a:cubicBezTo>
                <a:cubicBezTo>
                  <a:pt x="31255" y="119798"/>
                  <a:pt x="66847" y="107526"/>
                  <a:pt x="77698" y="105214"/>
                </a:cubicBezTo>
                <a:cubicBezTo>
                  <a:pt x="88549" y="102902"/>
                  <a:pt x="91761" y="102280"/>
                  <a:pt x="94886" y="104884"/>
                </a:cubicBezTo>
                <a:cubicBezTo>
                  <a:pt x="98011" y="107488"/>
                  <a:pt x="105217" y="111844"/>
                  <a:pt x="96449" y="120840"/>
                </a:cubicBezTo>
                <a:cubicBezTo>
                  <a:pt x="87681" y="129837"/>
                  <a:pt x="44189" y="155478"/>
                  <a:pt x="42279" y="158863"/>
                </a:cubicBezTo>
                <a:cubicBezTo>
                  <a:pt x="40369" y="162249"/>
                  <a:pt x="82993" y="138288"/>
                  <a:pt x="84990" y="141153"/>
                </a:cubicBezTo>
                <a:cubicBezTo>
                  <a:pt x="86987" y="144018"/>
                  <a:pt x="59381" y="170235"/>
                  <a:pt x="54259" y="176051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bg>
      <p:bgPr>
        <a:solidFill>
          <a:schemeClr val="dk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9e8ccd2a7_1_135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g3a9e8ccd2a7_1_135"/>
          <p:cNvSpPr txBox="1"/>
          <p:nvPr>
            <p:ph idx="1" type="subTitle"/>
          </p:nvPr>
        </p:nvSpPr>
        <p:spPr>
          <a:xfrm>
            <a:off x="722050" y="1793776"/>
            <a:ext cx="3468000" cy="12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" name="Google Shape;143;g3a9e8ccd2a7_1_135"/>
          <p:cNvSpPr txBox="1"/>
          <p:nvPr>
            <p:ph idx="2" type="subTitle"/>
          </p:nvPr>
        </p:nvSpPr>
        <p:spPr>
          <a:xfrm>
            <a:off x="4953175" y="1793776"/>
            <a:ext cx="3468000" cy="12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4" name="Google Shape;144;g3a9e8ccd2a7_1_135"/>
          <p:cNvSpPr txBox="1"/>
          <p:nvPr>
            <p:ph idx="3" type="subTitle"/>
          </p:nvPr>
        </p:nvSpPr>
        <p:spPr>
          <a:xfrm>
            <a:off x="722050" y="1423150"/>
            <a:ext cx="34680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45" name="Google Shape;145;g3a9e8ccd2a7_1_135"/>
          <p:cNvSpPr txBox="1"/>
          <p:nvPr>
            <p:ph idx="4" type="subTitle"/>
          </p:nvPr>
        </p:nvSpPr>
        <p:spPr>
          <a:xfrm>
            <a:off x="4953178" y="1423150"/>
            <a:ext cx="34680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46" name="Google Shape;146;g3a9e8ccd2a7_1_135"/>
          <p:cNvSpPr txBox="1"/>
          <p:nvPr>
            <p:ph idx="5" type="subTitle"/>
          </p:nvPr>
        </p:nvSpPr>
        <p:spPr>
          <a:xfrm>
            <a:off x="722050" y="3375125"/>
            <a:ext cx="3468000" cy="12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g3a9e8ccd2a7_1_135"/>
          <p:cNvSpPr txBox="1"/>
          <p:nvPr>
            <p:ph idx="6" type="subTitle"/>
          </p:nvPr>
        </p:nvSpPr>
        <p:spPr>
          <a:xfrm>
            <a:off x="4953175" y="3375125"/>
            <a:ext cx="3468000" cy="12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g3a9e8ccd2a7_1_135"/>
          <p:cNvSpPr txBox="1"/>
          <p:nvPr>
            <p:ph idx="7" type="subTitle"/>
          </p:nvPr>
        </p:nvSpPr>
        <p:spPr>
          <a:xfrm>
            <a:off x="722050" y="3004511"/>
            <a:ext cx="34680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49" name="Google Shape;149;g3a9e8ccd2a7_1_135"/>
          <p:cNvSpPr txBox="1"/>
          <p:nvPr>
            <p:ph idx="8" type="subTitle"/>
          </p:nvPr>
        </p:nvSpPr>
        <p:spPr>
          <a:xfrm>
            <a:off x="4953178" y="3004511"/>
            <a:ext cx="34680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50" name="Google Shape;150;g3a9e8ccd2a7_1_135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203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a9e8ccd2a7_1_135"/>
          <p:cNvSpPr/>
          <p:nvPr/>
        </p:nvSpPr>
        <p:spPr>
          <a:xfrm rot="-9106560">
            <a:off x="6960966" y="-34020"/>
            <a:ext cx="2524349" cy="1054200"/>
          </a:xfrm>
          <a:custGeom>
            <a:rect b="b" l="l" r="r" t="t"/>
            <a:pathLst>
              <a:path extrusionOk="0" h="54161" w="129692">
                <a:moveTo>
                  <a:pt x="0" y="51766"/>
                </a:moveTo>
                <a:cubicBezTo>
                  <a:pt x="3036" y="44237"/>
                  <a:pt x="13479" y="7686"/>
                  <a:pt x="18215" y="6593"/>
                </a:cubicBezTo>
                <a:cubicBezTo>
                  <a:pt x="22951" y="5500"/>
                  <a:pt x="24166" y="43995"/>
                  <a:pt x="28416" y="45209"/>
                </a:cubicBezTo>
                <a:cubicBezTo>
                  <a:pt x="32666" y="46423"/>
                  <a:pt x="38981" y="13879"/>
                  <a:pt x="43717" y="13879"/>
                </a:cubicBezTo>
                <a:cubicBezTo>
                  <a:pt x="48453" y="13879"/>
                  <a:pt x="51489" y="47516"/>
                  <a:pt x="56832" y="45209"/>
                </a:cubicBezTo>
                <a:cubicBezTo>
                  <a:pt x="62175" y="42902"/>
                  <a:pt x="70068" y="-1422"/>
                  <a:pt x="75775" y="35"/>
                </a:cubicBezTo>
                <a:cubicBezTo>
                  <a:pt x="81482" y="1492"/>
                  <a:pt x="85854" y="50673"/>
                  <a:pt x="91076" y="53952"/>
                </a:cubicBezTo>
                <a:cubicBezTo>
                  <a:pt x="96298" y="57231"/>
                  <a:pt x="102733" y="20922"/>
                  <a:pt x="107105" y="19708"/>
                </a:cubicBezTo>
                <a:cubicBezTo>
                  <a:pt x="111477" y="18494"/>
                  <a:pt x="114270" y="46666"/>
                  <a:pt x="117306" y="46666"/>
                </a:cubicBezTo>
                <a:cubicBezTo>
                  <a:pt x="120342" y="46666"/>
                  <a:pt x="123257" y="21894"/>
                  <a:pt x="125321" y="19708"/>
                </a:cubicBezTo>
                <a:cubicBezTo>
                  <a:pt x="127385" y="17522"/>
                  <a:pt x="128964" y="31244"/>
                  <a:pt x="129692" y="33551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2" name="Google Shape;152;g3a9e8ccd2a7_1_135"/>
          <p:cNvSpPr/>
          <p:nvPr/>
        </p:nvSpPr>
        <p:spPr>
          <a:xfrm>
            <a:off x="-288125" y="-500150"/>
            <a:ext cx="2087375" cy="1923300"/>
          </a:xfrm>
          <a:custGeom>
            <a:rect b="b" l="l" r="r" t="t"/>
            <a:pathLst>
              <a:path extrusionOk="0" h="76932" w="83495">
                <a:moveTo>
                  <a:pt x="74461" y="0"/>
                </a:moveTo>
                <a:cubicBezTo>
                  <a:pt x="75897" y="6155"/>
                  <a:pt x="85605" y="34113"/>
                  <a:pt x="83077" y="36929"/>
                </a:cubicBezTo>
                <a:cubicBezTo>
                  <a:pt x="80549" y="39745"/>
                  <a:pt x="62545" y="15767"/>
                  <a:pt x="59294" y="16896"/>
                </a:cubicBezTo>
                <a:cubicBezTo>
                  <a:pt x="56043" y="18025"/>
                  <a:pt x="66588" y="41582"/>
                  <a:pt x="63571" y="43702"/>
                </a:cubicBezTo>
                <a:cubicBezTo>
                  <a:pt x="60554" y="45822"/>
                  <a:pt x="44983" y="28494"/>
                  <a:pt x="41193" y="29615"/>
                </a:cubicBezTo>
                <a:cubicBezTo>
                  <a:pt x="37403" y="30736"/>
                  <a:pt x="45121" y="48800"/>
                  <a:pt x="40833" y="50426"/>
                </a:cubicBezTo>
                <a:cubicBezTo>
                  <a:pt x="36545" y="52052"/>
                  <a:pt x="18842" y="36384"/>
                  <a:pt x="15467" y="39373"/>
                </a:cubicBezTo>
                <a:cubicBezTo>
                  <a:pt x="12092" y="42362"/>
                  <a:pt x="22825" y="65631"/>
                  <a:pt x="20584" y="68361"/>
                </a:cubicBezTo>
                <a:cubicBezTo>
                  <a:pt x="18343" y="71091"/>
                  <a:pt x="3953" y="54396"/>
                  <a:pt x="2019" y="55755"/>
                </a:cubicBezTo>
                <a:cubicBezTo>
                  <a:pt x="85" y="57114"/>
                  <a:pt x="9317" y="74199"/>
                  <a:pt x="8980" y="76515"/>
                </a:cubicBezTo>
                <a:cubicBezTo>
                  <a:pt x="8644" y="78831"/>
                  <a:pt x="1497" y="70797"/>
                  <a:pt x="0" y="69653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a9e8ccd2a7_1_148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5" name="Google Shape;155;g3a9e8ccd2a7_1_148"/>
          <p:cNvSpPr txBox="1"/>
          <p:nvPr>
            <p:ph idx="1" type="subTitle"/>
          </p:nvPr>
        </p:nvSpPr>
        <p:spPr>
          <a:xfrm>
            <a:off x="798600" y="1845897"/>
            <a:ext cx="24150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6" name="Google Shape;156;g3a9e8ccd2a7_1_148"/>
          <p:cNvSpPr txBox="1"/>
          <p:nvPr>
            <p:ph idx="2" type="subTitle"/>
          </p:nvPr>
        </p:nvSpPr>
        <p:spPr>
          <a:xfrm>
            <a:off x="3364543" y="1845899"/>
            <a:ext cx="24150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7" name="Google Shape;157;g3a9e8ccd2a7_1_148"/>
          <p:cNvSpPr txBox="1"/>
          <p:nvPr>
            <p:ph idx="3" type="subTitle"/>
          </p:nvPr>
        </p:nvSpPr>
        <p:spPr>
          <a:xfrm>
            <a:off x="5930600" y="1845899"/>
            <a:ext cx="24150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8" name="Google Shape;158;g3a9e8ccd2a7_1_148"/>
          <p:cNvSpPr txBox="1"/>
          <p:nvPr>
            <p:ph idx="4" type="subTitle"/>
          </p:nvPr>
        </p:nvSpPr>
        <p:spPr>
          <a:xfrm>
            <a:off x="798600" y="1519125"/>
            <a:ext cx="2415000" cy="42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1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59" name="Google Shape;159;g3a9e8ccd2a7_1_148"/>
          <p:cNvSpPr txBox="1"/>
          <p:nvPr>
            <p:ph idx="5" type="subTitle"/>
          </p:nvPr>
        </p:nvSpPr>
        <p:spPr>
          <a:xfrm>
            <a:off x="3364537" y="1519125"/>
            <a:ext cx="2415000" cy="42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1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60" name="Google Shape;160;g3a9e8ccd2a7_1_148"/>
          <p:cNvSpPr txBox="1"/>
          <p:nvPr>
            <p:ph idx="6" type="subTitle"/>
          </p:nvPr>
        </p:nvSpPr>
        <p:spPr>
          <a:xfrm>
            <a:off x="5930625" y="1519125"/>
            <a:ext cx="2415000" cy="42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1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61" name="Google Shape;161;g3a9e8ccd2a7_1_148"/>
          <p:cNvSpPr txBox="1"/>
          <p:nvPr>
            <p:ph idx="7" type="subTitle"/>
          </p:nvPr>
        </p:nvSpPr>
        <p:spPr>
          <a:xfrm>
            <a:off x="798600" y="3540200"/>
            <a:ext cx="24150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g3a9e8ccd2a7_1_148"/>
          <p:cNvSpPr txBox="1"/>
          <p:nvPr>
            <p:ph idx="8" type="subTitle"/>
          </p:nvPr>
        </p:nvSpPr>
        <p:spPr>
          <a:xfrm>
            <a:off x="3364543" y="3540199"/>
            <a:ext cx="24150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g3a9e8ccd2a7_1_148"/>
          <p:cNvSpPr txBox="1"/>
          <p:nvPr>
            <p:ph idx="9" type="subTitle"/>
          </p:nvPr>
        </p:nvSpPr>
        <p:spPr>
          <a:xfrm>
            <a:off x="5930600" y="3540199"/>
            <a:ext cx="24150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g3a9e8ccd2a7_1_148"/>
          <p:cNvSpPr txBox="1"/>
          <p:nvPr>
            <p:ph idx="13" type="subTitle"/>
          </p:nvPr>
        </p:nvSpPr>
        <p:spPr>
          <a:xfrm>
            <a:off x="798600" y="3213425"/>
            <a:ext cx="2415000" cy="42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1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65" name="Google Shape;165;g3a9e8ccd2a7_1_148"/>
          <p:cNvSpPr txBox="1"/>
          <p:nvPr>
            <p:ph idx="14" type="subTitle"/>
          </p:nvPr>
        </p:nvSpPr>
        <p:spPr>
          <a:xfrm>
            <a:off x="3364537" y="3213423"/>
            <a:ext cx="2415000" cy="42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1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66" name="Google Shape;166;g3a9e8ccd2a7_1_148"/>
          <p:cNvSpPr txBox="1"/>
          <p:nvPr>
            <p:ph idx="15" type="subTitle"/>
          </p:nvPr>
        </p:nvSpPr>
        <p:spPr>
          <a:xfrm>
            <a:off x="5930625" y="3213423"/>
            <a:ext cx="2415000" cy="42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1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67" name="Google Shape;167;g3a9e8ccd2a7_1_148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203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3a9e8ccd2a7_1_148"/>
          <p:cNvSpPr/>
          <p:nvPr/>
        </p:nvSpPr>
        <p:spPr>
          <a:xfrm>
            <a:off x="-241162" y="-1617175"/>
            <a:ext cx="852975" cy="8719925"/>
          </a:xfrm>
          <a:custGeom>
            <a:rect b="b" l="l" r="r" t="t"/>
            <a:pathLst>
              <a:path extrusionOk="0" h="348797" w="34119">
                <a:moveTo>
                  <a:pt x="6256" y="348797"/>
                </a:moveTo>
                <a:cubicBezTo>
                  <a:pt x="10101" y="346476"/>
                  <a:pt x="29498" y="338350"/>
                  <a:pt x="29328" y="334868"/>
                </a:cubicBezTo>
                <a:cubicBezTo>
                  <a:pt x="29158" y="331386"/>
                  <a:pt x="4503" y="331870"/>
                  <a:pt x="5238" y="327904"/>
                </a:cubicBezTo>
                <a:cubicBezTo>
                  <a:pt x="5973" y="323938"/>
                  <a:pt x="33739" y="317749"/>
                  <a:pt x="33739" y="311074"/>
                </a:cubicBezTo>
                <a:cubicBezTo>
                  <a:pt x="33739" y="304400"/>
                  <a:pt x="5351" y="293661"/>
                  <a:pt x="5238" y="287857"/>
                </a:cubicBezTo>
                <a:cubicBezTo>
                  <a:pt x="5125" y="282054"/>
                  <a:pt x="32608" y="282153"/>
                  <a:pt x="33060" y="276253"/>
                </a:cubicBezTo>
                <a:cubicBezTo>
                  <a:pt x="33512" y="270353"/>
                  <a:pt x="10025" y="257548"/>
                  <a:pt x="7952" y="252456"/>
                </a:cubicBezTo>
                <a:cubicBezTo>
                  <a:pt x="5879" y="247364"/>
                  <a:pt x="16493" y="247926"/>
                  <a:pt x="20621" y="245701"/>
                </a:cubicBezTo>
                <a:cubicBezTo>
                  <a:pt x="24749" y="243476"/>
                  <a:pt x="34889" y="242237"/>
                  <a:pt x="32721" y="239107"/>
                </a:cubicBezTo>
                <a:cubicBezTo>
                  <a:pt x="30553" y="235977"/>
                  <a:pt x="8993" y="230720"/>
                  <a:pt x="7613" y="226920"/>
                </a:cubicBezTo>
                <a:cubicBezTo>
                  <a:pt x="6233" y="223120"/>
                  <a:pt x="20257" y="219404"/>
                  <a:pt x="24442" y="216309"/>
                </a:cubicBezTo>
                <a:cubicBezTo>
                  <a:pt x="28627" y="213214"/>
                  <a:pt x="34387" y="211633"/>
                  <a:pt x="32721" y="208351"/>
                </a:cubicBezTo>
                <a:cubicBezTo>
                  <a:pt x="31056" y="205069"/>
                  <a:pt x="18860" y="200100"/>
                  <a:pt x="14449" y="196617"/>
                </a:cubicBezTo>
                <a:cubicBezTo>
                  <a:pt x="10038" y="193135"/>
                  <a:pt x="3776" y="191014"/>
                  <a:pt x="6256" y="187456"/>
                </a:cubicBezTo>
                <a:cubicBezTo>
                  <a:pt x="8736" y="183898"/>
                  <a:pt x="27477" y="178494"/>
                  <a:pt x="29328" y="175269"/>
                </a:cubicBezTo>
                <a:cubicBezTo>
                  <a:pt x="31179" y="172044"/>
                  <a:pt x="21879" y="170531"/>
                  <a:pt x="17361" y="168107"/>
                </a:cubicBezTo>
                <a:cubicBezTo>
                  <a:pt x="12843" y="165684"/>
                  <a:pt x="284" y="164758"/>
                  <a:pt x="2222" y="160728"/>
                </a:cubicBezTo>
                <a:cubicBezTo>
                  <a:pt x="4160" y="156698"/>
                  <a:pt x="28544" y="148092"/>
                  <a:pt x="28988" y="143929"/>
                </a:cubicBezTo>
                <a:cubicBezTo>
                  <a:pt x="29432" y="139766"/>
                  <a:pt x="8507" y="138459"/>
                  <a:pt x="4888" y="135751"/>
                </a:cubicBezTo>
                <a:cubicBezTo>
                  <a:pt x="1269" y="133043"/>
                  <a:pt x="3369" y="130573"/>
                  <a:pt x="7273" y="127680"/>
                </a:cubicBezTo>
                <a:cubicBezTo>
                  <a:pt x="11177" y="124787"/>
                  <a:pt x="28649" y="122166"/>
                  <a:pt x="28310" y="118394"/>
                </a:cubicBezTo>
                <a:cubicBezTo>
                  <a:pt x="27971" y="114622"/>
                  <a:pt x="6143" y="109689"/>
                  <a:pt x="5238" y="105046"/>
                </a:cubicBezTo>
                <a:cubicBezTo>
                  <a:pt x="4333" y="100403"/>
                  <a:pt x="22938" y="95374"/>
                  <a:pt x="22881" y="90537"/>
                </a:cubicBezTo>
                <a:cubicBezTo>
                  <a:pt x="22824" y="85701"/>
                  <a:pt x="3315" y="80477"/>
                  <a:pt x="4898" y="76027"/>
                </a:cubicBezTo>
                <a:cubicBezTo>
                  <a:pt x="6481" y="71577"/>
                  <a:pt x="31476" y="67805"/>
                  <a:pt x="32381" y="63839"/>
                </a:cubicBezTo>
                <a:cubicBezTo>
                  <a:pt x="33286" y="59873"/>
                  <a:pt x="12985" y="55005"/>
                  <a:pt x="10327" y="52233"/>
                </a:cubicBezTo>
                <a:cubicBezTo>
                  <a:pt x="7669" y="49462"/>
                  <a:pt x="13268" y="49608"/>
                  <a:pt x="16435" y="47210"/>
                </a:cubicBezTo>
                <a:cubicBezTo>
                  <a:pt x="19602" y="44812"/>
                  <a:pt x="30289" y="40296"/>
                  <a:pt x="29328" y="37844"/>
                </a:cubicBezTo>
                <a:cubicBezTo>
                  <a:pt x="28367" y="35392"/>
                  <a:pt x="15135" y="33680"/>
                  <a:pt x="10667" y="32499"/>
                </a:cubicBezTo>
                <a:cubicBezTo>
                  <a:pt x="6200" y="31318"/>
                  <a:pt x="-1385" y="33340"/>
                  <a:pt x="2523" y="30760"/>
                </a:cubicBezTo>
                <a:cubicBezTo>
                  <a:pt x="6431" y="28180"/>
                  <a:pt x="34505" y="20737"/>
                  <a:pt x="34115" y="17019"/>
                </a:cubicBezTo>
                <a:cubicBezTo>
                  <a:pt x="33726" y="13301"/>
                  <a:pt x="2454" y="11290"/>
                  <a:pt x="186" y="8453"/>
                </a:cubicBezTo>
                <a:cubicBezTo>
                  <a:pt x="-2082" y="5617"/>
                  <a:pt x="17119" y="1409"/>
                  <a:pt x="20506" y="0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9" name="Google Shape;169;g3a9e8ccd2a7_1_148"/>
          <p:cNvSpPr/>
          <p:nvPr/>
        </p:nvSpPr>
        <p:spPr>
          <a:xfrm>
            <a:off x="8532188" y="-1617175"/>
            <a:ext cx="852975" cy="8719925"/>
          </a:xfrm>
          <a:custGeom>
            <a:rect b="b" l="l" r="r" t="t"/>
            <a:pathLst>
              <a:path extrusionOk="0" h="348797" w="34119">
                <a:moveTo>
                  <a:pt x="6256" y="348797"/>
                </a:moveTo>
                <a:cubicBezTo>
                  <a:pt x="10101" y="346476"/>
                  <a:pt x="29498" y="338350"/>
                  <a:pt x="29328" y="334868"/>
                </a:cubicBezTo>
                <a:cubicBezTo>
                  <a:pt x="29158" y="331386"/>
                  <a:pt x="4503" y="331870"/>
                  <a:pt x="5238" y="327904"/>
                </a:cubicBezTo>
                <a:cubicBezTo>
                  <a:pt x="5973" y="323938"/>
                  <a:pt x="33739" y="317749"/>
                  <a:pt x="33739" y="311074"/>
                </a:cubicBezTo>
                <a:cubicBezTo>
                  <a:pt x="33739" y="304400"/>
                  <a:pt x="5351" y="293661"/>
                  <a:pt x="5238" y="287857"/>
                </a:cubicBezTo>
                <a:cubicBezTo>
                  <a:pt x="5125" y="282054"/>
                  <a:pt x="32608" y="282153"/>
                  <a:pt x="33060" y="276253"/>
                </a:cubicBezTo>
                <a:cubicBezTo>
                  <a:pt x="33512" y="270353"/>
                  <a:pt x="10025" y="257548"/>
                  <a:pt x="7952" y="252456"/>
                </a:cubicBezTo>
                <a:cubicBezTo>
                  <a:pt x="5879" y="247364"/>
                  <a:pt x="16493" y="247926"/>
                  <a:pt x="20621" y="245701"/>
                </a:cubicBezTo>
                <a:cubicBezTo>
                  <a:pt x="24749" y="243476"/>
                  <a:pt x="34889" y="242237"/>
                  <a:pt x="32721" y="239107"/>
                </a:cubicBezTo>
                <a:cubicBezTo>
                  <a:pt x="30553" y="235977"/>
                  <a:pt x="8993" y="230720"/>
                  <a:pt x="7613" y="226920"/>
                </a:cubicBezTo>
                <a:cubicBezTo>
                  <a:pt x="6233" y="223120"/>
                  <a:pt x="20257" y="219404"/>
                  <a:pt x="24442" y="216309"/>
                </a:cubicBezTo>
                <a:cubicBezTo>
                  <a:pt x="28627" y="213214"/>
                  <a:pt x="34387" y="211633"/>
                  <a:pt x="32721" y="208351"/>
                </a:cubicBezTo>
                <a:cubicBezTo>
                  <a:pt x="31056" y="205069"/>
                  <a:pt x="18860" y="200100"/>
                  <a:pt x="14449" y="196617"/>
                </a:cubicBezTo>
                <a:cubicBezTo>
                  <a:pt x="10038" y="193135"/>
                  <a:pt x="3776" y="191014"/>
                  <a:pt x="6256" y="187456"/>
                </a:cubicBezTo>
                <a:cubicBezTo>
                  <a:pt x="8736" y="183898"/>
                  <a:pt x="27477" y="178494"/>
                  <a:pt x="29328" y="175269"/>
                </a:cubicBezTo>
                <a:cubicBezTo>
                  <a:pt x="31179" y="172044"/>
                  <a:pt x="21879" y="170531"/>
                  <a:pt x="17361" y="168107"/>
                </a:cubicBezTo>
                <a:cubicBezTo>
                  <a:pt x="12843" y="165684"/>
                  <a:pt x="284" y="164758"/>
                  <a:pt x="2222" y="160728"/>
                </a:cubicBezTo>
                <a:cubicBezTo>
                  <a:pt x="4160" y="156698"/>
                  <a:pt x="28544" y="148092"/>
                  <a:pt x="28988" y="143929"/>
                </a:cubicBezTo>
                <a:cubicBezTo>
                  <a:pt x="29432" y="139766"/>
                  <a:pt x="8507" y="138459"/>
                  <a:pt x="4888" y="135751"/>
                </a:cubicBezTo>
                <a:cubicBezTo>
                  <a:pt x="1269" y="133043"/>
                  <a:pt x="3369" y="130573"/>
                  <a:pt x="7273" y="127680"/>
                </a:cubicBezTo>
                <a:cubicBezTo>
                  <a:pt x="11177" y="124787"/>
                  <a:pt x="28649" y="122166"/>
                  <a:pt x="28310" y="118394"/>
                </a:cubicBezTo>
                <a:cubicBezTo>
                  <a:pt x="27971" y="114622"/>
                  <a:pt x="6143" y="109689"/>
                  <a:pt x="5238" y="105046"/>
                </a:cubicBezTo>
                <a:cubicBezTo>
                  <a:pt x="4333" y="100403"/>
                  <a:pt x="22938" y="95374"/>
                  <a:pt x="22881" y="90537"/>
                </a:cubicBezTo>
                <a:cubicBezTo>
                  <a:pt x="22824" y="85701"/>
                  <a:pt x="3315" y="80477"/>
                  <a:pt x="4898" y="76027"/>
                </a:cubicBezTo>
                <a:cubicBezTo>
                  <a:pt x="6481" y="71577"/>
                  <a:pt x="31476" y="67805"/>
                  <a:pt x="32381" y="63839"/>
                </a:cubicBezTo>
                <a:cubicBezTo>
                  <a:pt x="33286" y="59873"/>
                  <a:pt x="12985" y="55005"/>
                  <a:pt x="10327" y="52233"/>
                </a:cubicBezTo>
                <a:cubicBezTo>
                  <a:pt x="7669" y="49462"/>
                  <a:pt x="13268" y="49608"/>
                  <a:pt x="16435" y="47210"/>
                </a:cubicBezTo>
                <a:cubicBezTo>
                  <a:pt x="19602" y="44812"/>
                  <a:pt x="30289" y="40296"/>
                  <a:pt x="29328" y="37844"/>
                </a:cubicBezTo>
                <a:cubicBezTo>
                  <a:pt x="28367" y="35392"/>
                  <a:pt x="15135" y="33680"/>
                  <a:pt x="10667" y="32499"/>
                </a:cubicBezTo>
                <a:cubicBezTo>
                  <a:pt x="6200" y="31318"/>
                  <a:pt x="-1385" y="33340"/>
                  <a:pt x="2523" y="30760"/>
                </a:cubicBezTo>
                <a:cubicBezTo>
                  <a:pt x="6431" y="28180"/>
                  <a:pt x="34505" y="20737"/>
                  <a:pt x="34115" y="17019"/>
                </a:cubicBezTo>
                <a:cubicBezTo>
                  <a:pt x="33726" y="13301"/>
                  <a:pt x="2454" y="11290"/>
                  <a:pt x="186" y="8453"/>
                </a:cubicBezTo>
                <a:cubicBezTo>
                  <a:pt x="-2082" y="5617"/>
                  <a:pt x="17119" y="1409"/>
                  <a:pt x="20506" y="0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9e8ccd2a7_1_165"/>
          <p:cNvSpPr txBox="1"/>
          <p:nvPr>
            <p:ph idx="1" type="subTitle"/>
          </p:nvPr>
        </p:nvSpPr>
        <p:spPr>
          <a:xfrm>
            <a:off x="722375" y="1459975"/>
            <a:ext cx="3147900" cy="3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2" name="Google Shape;172;g3a9e8ccd2a7_1_165"/>
          <p:cNvSpPr txBox="1"/>
          <p:nvPr>
            <p:ph hasCustomPrompt="1" type="title"/>
          </p:nvPr>
        </p:nvSpPr>
        <p:spPr>
          <a:xfrm>
            <a:off x="722550" y="835850"/>
            <a:ext cx="3147900" cy="7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3" name="Google Shape;173;g3a9e8ccd2a7_1_165"/>
          <p:cNvSpPr txBox="1"/>
          <p:nvPr>
            <p:ph idx="2" type="subTitle"/>
          </p:nvPr>
        </p:nvSpPr>
        <p:spPr>
          <a:xfrm>
            <a:off x="2998075" y="2707575"/>
            <a:ext cx="3147900" cy="3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4" name="Google Shape;174;g3a9e8ccd2a7_1_165"/>
          <p:cNvSpPr txBox="1"/>
          <p:nvPr>
            <p:ph hasCustomPrompt="1" idx="3" type="title"/>
          </p:nvPr>
        </p:nvSpPr>
        <p:spPr>
          <a:xfrm>
            <a:off x="2998250" y="2083575"/>
            <a:ext cx="3147900" cy="7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5" name="Google Shape;175;g3a9e8ccd2a7_1_165"/>
          <p:cNvSpPr txBox="1"/>
          <p:nvPr>
            <p:ph idx="4" type="subTitle"/>
          </p:nvPr>
        </p:nvSpPr>
        <p:spPr>
          <a:xfrm>
            <a:off x="5273550" y="3955175"/>
            <a:ext cx="3147900" cy="3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6" name="Google Shape;176;g3a9e8ccd2a7_1_165"/>
          <p:cNvSpPr txBox="1"/>
          <p:nvPr>
            <p:ph hasCustomPrompt="1" idx="5" type="title"/>
          </p:nvPr>
        </p:nvSpPr>
        <p:spPr>
          <a:xfrm>
            <a:off x="5273725" y="3331175"/>
            <a:ext cx="3147900" cy="7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" name="Google Shape;177;g3a9e8ccd2a7_1_165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203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a9e8ccd2a7_1_165"/>
          <p:cNvSpPr/>
          <p:nvPr/>
        </p:nvSpPr>
        <p:spPr>
          <a:xfrm>
            <a:off x="-828225" y="2442433"/>
            <a:ext cx="4297875" cy="3720675"/>
          </a:xfrm>
          <a:custGeom>
            <a:rect b="b" l="l" r="r" t="t"/>
            <a:pathLst>
              <a:path extrusionOk="0" h="148827" w="171915">
                <a:moveTo>
                  <a:pt x="0" y="4930"/>
                </a:moveTo>
                <a:cubicBezTo>
                  <a:pt x="13230" y="4377"/>
                  <a:pt x="78769" y="-3243"/>
                  <a:pt x="79380" y="1609"/>
                </a:cubicBezTo>
                <a:cubicBezTo>
                  <a:pt x="79991" y="6462"/>
                  <a:pt x="3166" y="28145"/>
                  <a:pt x="3667" y="34045"/>
                </a:cubicBezTo>
                <a:cubicBezTo>
                  <a:pt x="4168" y="39945"/>
                  <a:pt x="82124" y="33270"/>
                  <a:pt x="82388" y="37009"/>
                </a:cubicBezTo>
                <a:cubicBezTo>
                  <a:pt x="82652" y="40748"/>
                  <a:pt x="958" y="53983"/>
                  <a:pt x="5252" y="56478"/>
                </a:cubicBezTo>
                <a:cubicBezTo>
                  <a:pt x="9547" y="58973"/>
                  <a:pt x="103215" y="49800"/>
                  <a:pt x="108155" y="51979"/>
                </a:cubicBezTo>
                <a:cubicBezTo>
                  <a:pt x="113095" y="54158"/>
                  <a:pt x="24314" y="67950"/>
                  <a:pt x="34891" y="69554"/>
                </a:cubicBezTo>
                <a:cubicBezTo>
                  <a:pt x="45469" y="71158"/>
                  <a:pt x="165270" y="59253"/>
                  <a:pt x="171620" y="61604"/>
                </a:cubicBezTo>
                <a:cubicBezTo>
                  <a:pt x="177970" y="63955"/>
                  <a:pt x="79860" y="81737"/>
                  <a:pt x="72992" y="83661"/>
                </a:cubicBezTo>
                <a:cubicBezTo>
                  <a:pt x="66124" y="85585"/>
                  <a:pt x="131367" y="70975"/>
                  <a:pt x="130413" y="73146"/>
                </a:cubicBezTo>
                <a:cubicBezTo>
                  <a:pt x="129459" y="75317"/>
                  <a:pt x="81055" y="90608"/>
                  <a:pt x="67268" y="96687"/>
                </a:cubicBezTo>
                <a:cubicBezTo>
                  <a:pt x="53482" y="102766"/>
                  <a:pt x="49444" y="104627"/>
                  <a:pt x="47694" y="109619"/>
                </a:cubicBezTo>
                <a:cubicBezTo>
                  <a:pt x="45945" y="114611"/>
                  <a:pt x="40790" y="124486"/>
                  <a:pt x="56771" y="126641"/>
                </a:cubicBezTo>
                <a:cubicBezTo>
                  <a:pt x="72752" y="128796"/>
                  <a:pt x="139131" y="120664"/>
                  <a:pt x="143581" y="122547"/>
                </a:cubicBezTo>
                <a:cubicBezTo>
                  <a:pt x="148031" y="124430"/>
                  <a:pt x="83771" y="133558"/>
                  <a:pt x="83469" y="137938"/>
                </a:cubicBezTo>
                <a:cubicBezTo>
                  <a:pt x="83167" y="142318"/>
                  <a:pt x="132052" y="147012"/>
                  <a:pt x="141768" y="148827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9" name="Google Shape;179;g3a9e8ccd2a7_1_165"/>
          <p:cNvSpPr/>
          <p:nvPr/>
        </p:nvSpPr>
        <p:spPr>
          <a:xfrm>
            <a:off x="5832845" y="-1086600"/>
            <a:ext cx="4383575" cy="4881975"/>
          </a:xfrm>
          <a:custGeom>
            <a:rect b="b" l="l" r="r" t="t"/>
            <a:pathLst>
              <a:path extrusionOk="0" h="195279" w="175343">
                <a:moveTo>
                  <a:pt x="175343" y="195279"/>
                </a:moveTo>
                <a:cubicBezTo>
                  <a:pt x="163137" y="192697"/>
                  <a:pt x="102394" y="188103"/>
                  <a:pt x="102107" y="179787"/>
                </a:cubicBezTo>
                <a:cubicBezTo>
                  <a:pt x="101820" y="171471"/>
                  <a:pt x="175276" y="153538"/>
                  <a:pt x="173621" y="145381"/>
                </a:cubicBezTo>
                <a:cubicBezTo>
                  <a:pt x="171966" y="137224"/>
                  <a:pt x="92370" y="134973"/>
                  <a:pt x="92175" y="130845"/>
                </a:cubicBezTo>
                <a:cubicBezTo>
                  <a:pt x="91980" y="126717"/>
                  <a:pt x="176846" y="123958"/>
                  <a:pt x="172452" y="120612"/>
                </a:cubicBezTo>
                <a:cubicBezTo>
                  <a:pt x="168058" y="117267"/>
                  <a:pt x="70880" y="113865"/>
                  <a:pt x="65811" y="110772"/>
                </a:cubicBezTo>
                <a:cubicBezTo>
                  <a:pt x="60742" y="107679"/>
                  <a:pt x="152958" y="105327"/>
                  <a:pt x="142039" y="102055"/>
                </a:cubicBezTo>
                <a:cubicBezTo>
                  <a:pt x="131121" y="98783"/>
                  <a:pt x="6826" y="94622"/>
                  <a:pt x="300" y="91139"/>
                </a:cubicBezTo>
                <a:cubicBezTo>
                  <a:pt x="-6226" y="87656"/>
                  <a:pt x="95734" y="82277"/>
                  <a:pt x="102885" y="81157"/>
                </a:cubicBezTo>
                <a:cubicBezTo>
                  <a:pt x="110037" y="80038"/>
                  <a:pt x="42176" y="86660"/>
                  <a:pt x="43209" y="84422"/>
                </a:cubicBezTo>
                <a:cubicBezTo>
                  <a:pt x="44243" y="82184"/>
                  <a:pt x="94683" y="72400"/>
                  <a:pt x="109086" y="67728"/>
                </a:cubicBezTo>
                <a:cubicBezTo>
                  <a:pt x="123489" y="63056"/>
                  <a:pt x="127709" y="61600"/>
                  <a:pt x="129625" y="56389"/>
                </a:cubicBezTo>
                <a:cubicBezTo>
                  <a:pt x="131541" y="51178"/>
                  <a:pt x="137086" y="41114"/>
                  <a:pt x="120584" y="36464"/>
                </a:cubicBezTo>
                <a:cubicBezTo>
                  <a:pt x="104082" y="31814"/>
                  <a:pt x="35182" y="31188"/>
                  <a:pt x="30614" y="28490"/>
                </a:cubicBezTo>
                <a:cubicBezTo>
                  <a:pt x="26047" y="25792"/>
                  <a:pt x="92774" y="25023"/>
                  <a:pt x="93179" y="20275"/>
                </a:cubicBezTo>
                <a:cubicBezTo>
                  <a:pt x="93584" y="15527"/>
                  <a:pt x="43067" y="3379"/>
                  <a:pt x="33044" y="0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">
    <p:bg>
      <p:bgPr>
        <a:solidFill>
          <a:schemeClr val="dk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a9e8ccd2a7_1_175"/>
          <p:cNvSpPr txBox="1"/>
          <p:nvPr>
            <p:ph type="ctrTitle"/>
          </p:nvPr>
        </p:nvSpPr>
        <p:spPr>
          <a:xfrm>
            <a:off x="2685450" y="564297"/>
            <a:ext cx="3773100" cy="95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2" name="Google Shape;182;g3a9e8ccd2a7_1_175"/>
          <p:cNvSpPr txBox="1"/>
          <p:nvPr>
            <p:ph idx="1" type="subTitle"/>
          </p:nvPr>
        </p:nvSpPr>
        <p:spPr>
          <a:xfrm>
            <a:off x="2685375" y="1575263"/>
            <a:ext cx="3773100" cy="11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3" name="Google Shape;183;g3a9e8ccd2a7_1_175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203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a9e8ccd2a7_1_175"/>
          <p:cNvSpPr/>
          <p:nvPr/>
        </p:nvSpPr>
        <p:spPr>
          <a:xfrm rot="10800000">
            <a:off x="-1152491" y="-533868"/>
            <a:ext cx="3433756" cy="6006420"/>
          </a:xfrm>
          <a:custGeom>
            <a:rect b="b" l="l" r="r" t="t"/>
            <a:pathLst>
              <a:path extrusionOk="0" h="176051" w="100645">
                <a:moveTo>
                  <a:pt x="73010" y="0"/>
                </a:moveTo>
                <a:cubicBezTo>
                  <a:pt x="64416" y="6945"/>
                  <a:pt x="18580" y="36287"/>
                  <a:pt x="21445" y="41669"/>
                </a:cubicBezTo>
                <a:cubicBezTo>
                  <a:pt x="24310" y="47051"/>
                  <a:pt x="86466" y="27346"/>
                  <a:pt x="90199" y="32294"/>
                </a:cubicBezTo>
                <a:cubicBezTo>
                  <a:pt x="93932" y="37242"/>
                  <a:pt x="42453" y="68667"/>
                  <a:pt x="43842" y="71358"/>
                </a:cubicBezTo>
                <a:cubicBezTo>
                  <a:pt x="45231" y="74049"/>
                  <a:pt x="100095" y="44707"/>
                  <a:pt x="98532" y="48440"/>
                </a:cubicBezTo>
                <a:cubicBezTo>
                  <a:pt x="96970" y="52173"/>
                  <a:pt x="36550" y="89935"/>
                  <a:pt x="34467" y="93755"/>
                </a:cubicBezTo>
                <a:cubicBezTo>
                  <a:pt x="32384" y="97575"/>
                  <a:pt x="91762" y="65281"/>
                  <a:pt x="86032" y="71358"/>
                </a:cubicBezTo>
                <a:cubicBezTo>
                  <a:pt x="80303" y="77435"/>
                  <a:pt x="2955" y="125614"/>
                  <a:pt x="90" y="130215"/>
                </a:cubicBezTo>
                <a:cubicBezTo>
                  <a:pt x="-2775" y="134816"/>
                  <a:pt x="63895" y="100874"/>
                  <a:pt x="68843" y="98964"/>
                </a:cubicBezTo>
                <a:cubicBezTo>
                  <a:pt x="73791" y="97054"/>
                  <a:pt x="28303" y="117714"/>
                  <a:pt x="29779" y="118756"/>
                </a:cubicBezTo>
                <a:cubicBezTo>
                  <a:pt x="31255" y="119798"/>
                  <a:pt x="66847" y="107526"/>
                  <a:pt x="77698" y="105214"/>
                </a:cubicBezTo>
                <a:cubicBezTo>
                  <a:pt x="88549" y="102902"/>
                  <a:pt x="91761" y="102280"/>
                  <a:pt x="94886" y="104884"/>
                </a:cubicBezTo>
                <a:cubicBezTo>
                  <a:pt x="98011" y="107488"/>
                  <a:pt x="105217" y="111844"/>
                  <a:pt x="96449" y="120840"/>
                </a:cubicBezTo>
                <a:cubicBezTo>
                  <a:pt x="87681" y="129837"/>
                  <a:pt x="44189" y="155478"/>
                  <a:pt x="42279" y="158863"/>
                </a:cubicBezTo>
                <a:cubicBezTo>
                  <a:pt x="40369" y="162249"/>
                  <a:pt x="82993" y="138288"/>
                  <a:pt x="84990" y="141153"/>
                </a:cubicBezTo>
                <a:cubicBezTo>
                  <a:pt x="86987" y="144018"/>
                  <a:pt x="59381" y="170235"/>
                  <a:pt x="54259" y="176051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5" name="Google Shape;185;g3a9e8ccd2a7_1_175"/>
          <p:cNvSpPr/>
          <p:nvPr/>
        </p:nvSpPr>
        <p:spPr>
          <a:xfrm>
            <a:off x="6862735" y="-533875"/>
            <a:ext cx="3433756" cy="6006420"/>
          </a:xfrm>
          <a:custGeom>
            <a:rect b="b" l="l" r="r" t="t"/>
            <a:pathLst>
              <a:path extrusionOk="0" h="176051" w="100645">
                <a:moveTo>
                  <a:pt x="73010" y="0"/>
                </a:moveTo>
                <a:cubicBezTo>
                  <a:pt x="64416" y="6945"/>
                  <a:pt x="18580" y="36287"/>
                  <a:pt x="21445" y="41669"/>
                </a:cubicBezTo>
                <a:cubicBezTo>
                  <a:pt x="24310" y="47051"/>
                  <a:pt x="86466" y="27346"/>
                  <a:pt x="90199" y="32294"/>
                </a:cubicBezTo>
                <a:cubicBezTo>
                  <a:pt x="93932" y="37242"/>
                  <a:pt x="42453" y="68667"/>
                  <a:pt x="43842" y="71358"/>
                </a:cubicBezTo>
                <a:cubicBezTo>
                  <a:pt x="45231" y="74049"/>
                  <a:pt x="100095" y="44707"/>
                  <a:pt x="98532" y="48440"/>
                </a:cubicBezTo>
                <a:cubicBezTo>
                  <a:pt x="96970" y="52173"/>
                  <a:pt x="36550" y="89935"/>
                  <a:pt x="34467" y="93755"/>
                </a:cubicBezTo>
                <a:cubicBezTo>
                  <a:pt x="32384" y="97575"/>
                  <a:pt x="91762" y="65281"/>
                  <a:pt x="86032" y="71358"/>
                </a:cubicBezTo>
                <a:cubicBezTo>
                  <a:pt x="80303" y="77435"/>
                  <a:pt x="2955" y="125614"/>
                  <a:pt x="90" y="130215"/>
                </a:cubicBezTo>
                <a:cubicBezTo>
                  <a:pt x="-2775" y="134816"/>
                  <a:pt x="63895" y="100874"/>
                  <a:pt x="68843" y="98964"/>
                </a:cubicBezTo>
                <a:cubicBezTo>
                  <a:pt x="73791" y="97054"/>
                  <a:pt x="28303" y="117714"/>
                  <a:pt x="29779" y="118756"/>
                </a:cubicBezTo>
                <a:cubicBezTo>
                  <a:pt x="31255" y="119798"/>
                  <a:pt x="66847" y="107526"/>
                  <a:pt x="77698" y="105214"/>
                </a:cubicBezTo>
                <a:cubicBezTo>
                  <a:pt x="88549" y="102902"/>
                  <a:pt x="91761" y="102280"/>
                  <a:pt x="94886" y="104884"/>
                </a:cubicBezTo>
                <a:cubicBezTo>
                  <a:pt x="98011" y="107488"/>
                  <a:pt x="105217" y="111844"/>
                  <a:pt x="96449" y="120840"/>
                </a:cubicBezTo>
                <a:cubicBezTo>
                  <a:pt x="87681" y="129837"/>
                  <a:pt x="44189" y="155478"/>
                  <a:pt x="42279" y="158863"/>
                </a:cubicBezTo>
                <a:cubicBezTo>
                  <a:pt x="40369" y="162249"/>
                  <a:pt x="82993" y="138288"/>
                  <a:pt x="84990" y="141153"/>
                </a:cubicBezTo>
                <a:cubicBezTo>
                  <a:pt x="86987" y="144018"/>
                  <a:pt x="59381" y="170235"/>
                  <a:pt x="54259" y="176051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6" name="Google Shape;186;g3a9e8ccd2a7_1_175"/>
          <p:cNvSpPr txBox="1"/>
          <p:nvPr/>
        </p:nvSpPr>
        <p:spPr>
          <a:xfrm>
            <a:off x="3115264" y="3631484"/>
            <a:ext cx="291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b="1" lang="es" sz="10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including icons by </a:t>
            </a:r>
            <a:r>
              <a:rPr b="1" lang="es" sz="10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s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s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and infographics &amp; images by </a:t>
            </a:r>
            <a:r>
              <a:rPr b="1" lang="es" sz="10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a9e8ccd2a7_1_18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203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_1">
    <p:bg>
      <p:bgPr>
        <a:solidFill>
          <a:schemeClr val="dk2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a9e8ccd2a7_1_184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203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7_1_1">
    <p:bg>
      <p:bgPr>
        <a:solidFill>
          <a:schemeClr val="accen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a9e8ccd2a7_1_186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203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7_1_1_1"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a9e8ccd2a7_1_188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203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a9e8ccd2a7_1_15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g3a9e8ccd2a7_1_15"/>
          <p:cNvSpPr txBox="1"/>
          <p:nvPr>
            <p:ph idx="1" type="body"/>
          </p:nvPr>
        </p:nvSpPr>
        <p:spPr>
          <a:xfrm>
            <a:off x="722375" y="1187600"/>
            <a:ext cx="7699200" cy="13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〜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" name="Google Shape;23;g3a9e8ccd2a7_1_15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203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g3a9e8ccd2a7_1_15"/>
          <p:cNvSpPr/>
          <p:nvPr/>
        </p:nvSpPr>
        <p:spPr>
          <a:xfrm flipH="1" rot="10800000">
            <a:off x="-8" y="-621"/>
            <a:ext cx="1240291" cy="1080225"/>
          </a:xfrm>
          <a:custGeom>
            <a:rect b="b" l="l" r="r" t="t"/>
            <a:pathLst>
              <a:path extrusionOk="0" h="54799" w="62919">
                <a:moveTo>
                  <a:pt x="0" y="38405"/>
                </a:moveTo>
                <a:cubicBezTo>
                  <a:pt x="2254" y="36902"/>
                  <a:pt x="8880" y="33556"/>
                  <a:pt x="13525" y="29389"/>
                </a:cubicBezTo>
                <a:cubicBezTo>
                  <a:pt x="18170" y="25222"/>
                  <a:pt x="25615" y="17982"/>
                  <a:pt x="27869" y="13405"/>
                </a:cubicBezTo>
                <a:cubicBezTo>
                  <a:pt x="30123" y="8828"/>
                  <a:pt x="28962" y="3978"/>
                  <a:pt x="27049" y="1929"/>
                </a:cubicBezTo>
                <a:cubicBezTo>
                  <a:pt x="25136" y="-120"/>
                  <a:pt x="18784" y="-666"/>
                  <a:pt x="16393" y="1110"/>
                </a:cubicBezTo>
                <a:cubicBezTo>
                  <a:pt x="14002" y="2886"/>
                  <a:pt x="12090" y="7189"/>
                  <a:pt x="12705" y="12585"/>
                </a:cubicBezTo>
                <a:cubicBezTo>
                  <a:pt x="13320" y="17981"/>
                  <a:pt x="17145" y="28774"/>
                  <a:pt x="20082" y="33487"/>
                </a:cubicBezTo>
                <a:cubicBezTo>
                  <a:pt x="23019" y="38200"/>
                  <a:pt x="25820" y="40249"/>
                  <a:pt x="30328" y="40864"/>
                </a:cubicBezTo>
                <a:cubicBezTo>
                  <a:pt x="34836" y="41479"/>
                  <a:pt x="42077" y="40045"/>
                  <a:pt x="47132" y="37176"/>
                </a:cubicBezTo>
                <a:cubicBezTo>
                  <a:pt x="52187" y="34307"/>
                  <a:pt x="58129" y="28364"/>
                  <a:pt x="60656" y="23651"/>
                </a:cubicBezTo>
                <a:cubicBezTo>
                  <a:pt x="63183" y="18938"/>
                  <a:pt x="63321" y="12176"/>
                  <a:pt x="62296" y="8897"/>
                </a:cubicBezTo>
                <a:cubicBezTo>
                  <a:pt x="61272" y="5618"/>
                  <a:pt x="57378" y="3295"/>
                  <a:pt x="54509" y="3978"/>
                </a:cubicBezTo>
                <a:cubicBezTo>
                  <a:pt x="51640" y="4661"/>
                  <a:pt x="46790" y="6916"/>
                  <a:pt x="45082" y="12995"/>
                </a:cubicBezTo>
                <a:cubicBezTo>
                  <a:pt x="43374" y="19074"/>
                  <a:pt x="43512" y="33897"/>
                  <a:pt x="44263" y="40454"/>
                </a:cubicBezTo>
                <a:cubicBezTo>
                  <a:pt x="45015" y="47012"/>
                  <a:pt x="48020" y="49949"/>
                  <a:pt x="49591" y="52340"/>
                </a:cubicBezTo>
                <a:cubicBezTo>
                  <a:pt x="51162" y="54731"/>
                  <a:pt x="53006" y="54389"/>
                  <a:pt x="53689" y="54799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" name="Google Shape;25;g3a9e8ccd2a7_1_15"/>
          <p:cNvSpPr/>
          <p:nvPr/>
        </p:nvSpPr>
        <p:spPr>
          <a:xfrm rot="10800000">
            <a:off x="7903717" y="-621"/>
            <a:ext cx="1240291" cy="1080225"/>
          </a:xfrm>
          <a:custGeom>
            <a:rect b="b" l="l" r="r" t="t"/>
            <a:pathLst>
              <a:path extrusionOk="0" h="54799" w="62919">
                <a:moveTo>
                  <a:pt x="0" y="38405"/>
                </a:moveTo>
                <a:cubicBezTo>
                  <a:pt x="2254" y="36902"/>
                  <a:pt x="8880" y="33556"/>
                  <a:pt x="13525" y="29389"/>
                </a:cubicBezTo>
                <a:cubicBezTo>
                  <a:pt x="18170" y="25222"/>
                  <a:pt x="25615" y="17982"/>
                  <a:pt x="27869" y="13405"/>
                </a:cubicBezTo>
                <a:cubicBezTo>
                  <a:pt x="30123" y="8828"/>
                  <a:pt x="28962" y="3978"/>
                  <a:pt x="27049" y="1929"/>
                </a:cubicBezTo>
                <a:cubicBezTo>
                  <a:pt x="25136" y="-120"/>
                  <a:pt x="18784" y="-666"/>
                  <a:pt x="16393" y="1110"/>
                </a:cubicBezTo>
                <a:cubicBezTo>
                  <a:pt x="14002" y="2886"/>
                  <a:pt x="12090" y="7189"/>
                  <a:pt x="12705" y="12585"/>
                </a:cubicBezTo>
                <a:cubicBezTo>
                  <a:pt x="13320" y="17981"/>
                  <a:pt x="17145" y="28774"/>
                  <a:pt x="20082" y="33487"/>
                </a:cubicBezTo>
                <a:cubicBezTo>
                  <a:pt x="23019" y="38200"/>
                  <a:pt x="25820" y="40249"/>
                  <a:pt x="30328" y="40864"/>
                </a:cubicBezTo>
                <a:cubicBezTo>
                  <a:pt x="34836" y="41479"/>
                  <a:pt x="42077" y="40045"/>
                  <a:pt x="47132" y="37176"/>
                </a:cubicBezTo>
                <a:cubicBezTo>
                  <a:pt x="52187" y="34307"/>
                  <a:pt x="58129" y="28364"/>
                  <a:pt x="60656" y="23651"/>
                </a:cubicBezTo>
                <a:cubicBezTo>
                  <a:pt x="63183" y="18938"/>
                  <a:pt x="63321" y="12176"/>
                  <a:pt x="62296" y="8897"/>
                </a:cubicBezTo>
                <a:cubicBezTo>
                  <a:pt x="61272" y="5618"/>
                  <a:pt x="57378" y="3295"/>
                  <a:pt x="54509" y="3978"/>
                </a:cubicBezTo>
                <a:cubicBezTo>
                  <a:pt x="51640" y="4661"/>
                  <a:pt x="46790" y="6916"/>
                  <a:pt x="45082" y="12995"/>
                </a:cubicBezTo>
                <a:cubicBezTo>
                  <a:pt x="43374" y="19074"/>
                  <a:pt x="43512" y="33897"/>
                  <a:pt x="44263" y="40454"/>
                </a:cubicBezTo>
                <a:cubicBezTo>
                  <a:pt x="45015" y="47012"/>
                  <a:pt x="48020" y="49949"/>
                  <a:pt x="49591" y="52340"/>
                </a:cubicBezTo>
                <a:cubicBezTo>
                  <a:pt x="51162" y="54731"/>
                  <a:pt x="53006" y="54389"/>
                  <a:pt x="53689" y="54799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3a9e8ccd2a7_1_21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g3a9e8ccd2a7_1_21"/>
          <p:cNvSpPr txBox="1"/>
          <p:nvPr>
            <p:ph idx="1" type="subTitle"/>
          </p:nvPr>
        </p:nvSpPr>
        <p:spPr>
          <a:xfrm>
            <a:off x="2759600" y="1838375"/>
            <a:ext cx="4315200" cy="8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" name="Google Shape;29;g3a9e8ccd2a7_1_21"/>
          <p:cNvSpPr txBox="1"/>
          <p:nvPr>
            <p:ph idx="2" type="subTitle"/>
          </p:nvPr>
        </p:nvSpPr>
        <p:spPr>
          <a:xfrm>
            <a:off x="2759600" y="3579200"/>
            <a:ext cx="4315200" cy="8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" name="Google Shape;30;g3a9e8ccd2a7_1_21"/>
          <p:cNvSpPr txBox="1"/>
          <p:nvPr>
            <p:ph idx="3" type="subTitle"/>
          </p:nvPr>
        </p:nvSpPr>
        <p:spPr>
          <a:xfrm>
            <a:off x="2759598" y="1469889"/>
            <a:ext cx="43152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1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1" name="Google Shape;31;g3a9e8ccd2a7_1_21"/>
          <p:cNvSpPr txBox="1"/>
          <p:nvPr>
            <p:ph idx="4" type="subTitle"/>
          </p:nvPr>
        </p:nvSpPr>
        <p:spPr>
          <a:xfrm>
            <a:off x="2759598" y="3210815"/>
            <a:ext cx="43152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1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2" name="Google Shape;32;g3a9e8ccd2a7_1_21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203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g3a9e8ccd2a7_1_21"/>
          <p:cNvSpPr/>
          <p:nvPr/>
        </p:nvSpPr>
        <p:spPr>
          <a:xfrm>
            <a:off x="-1025940" y="-1305025"/>
            <a:ext cx="1878275" cy="8719925"/>
          </a:xfrm>
          <a:custGeom>
            <a:rect b="b" l="l" r="r" t="t"/>
            <a:pathLst>
              <a:path extrusionOk="0" h="348797" w="75131">
                <a:moveTo>
                  <a:pt x="17422" y="348797"/>
                </a:moveTo>
                <a:cubicBezTo>
                  <a:pt x="25386" y="346476"/>
                  <a:pt x="65558" y="338350"/>
                  <a:pt x="65207" y="334868"/>
                </a:cubicBezTo>
                <a:cubicBezTo>
                  <a:pt x="64856" y="331386"/>
                  <a:pt x="13792" y="331870"/>
                  <a:pt x="15315" y="327904"/>
                </a:cubicBezTo>
                <a:cubicBezTo>
                  <a:pt x="16838" y="323938"/>
                  <a:pt x="74343" y="317749"/>
                  <a:pt x="74343" y="311074"/>
                </a:cubicBezTo>
                <a:cubicBezTo>
                  <a:pt x="74343" y="304400"/>
                  <a:pt x="15549" y="293661"/>
                  <a:pt x="15315" y="287857"/>
                </a:cubicBezTo>
                <a:cubicBezTo>
                  <a:pt x="15081" y="282054"/>
                  <a:pt x="72000" y="282153"/>
                  <a:pt x="72937" y="276253"/>
                </a:cubicBezTo>
                <a:cubicBezTo>
                  <a:pt x="73874" y="270353"/>
                  <a:pt x="23747" y="257724"/>
                  <a:pt x="20936" y="252456"/>
                </a:cubicBezTo>
                <a:cubicBezTo>
                  <a:pt x="18125" y="247188"/>
                  <a:pt x="47523" y="246871"/>
                  <a:pt x="56073" y="244646"/>
                </a:cubicBezTo>
                <a:cubicBezTo>
                  <a:pt x="64623" y="242421"/>
                  <a:pt x="78209" y="242061"/>
                  <a:pt x="72236" y="239107"/>
                </a:cubicBezTo>
                <a:cubicBezTo>
                  <a:pt x="66263" y="236153"/>
                  <a:pt x="23513" y="230982"/>
                  <a:pt x="20234" y="226920"/>
                </a:cubicBezTo>
                <a:cubicBezTo>
                  <a:pt x="16955" y="222858"/>
                  <a:pt x="43893" y="217828"/>
                  <a:pt x="52560" y="214733"/>
                </a:cubicBezTo>
                <a:cubicBezTo>
                  <a:pt x="61227" y="211638"/>
                  <a:pt x="75867" y="210866"/>
                  <a:pt x="72236" y="208351"/>
                </a:cubicBezTo>
                <a:cubicBezTo>
                  <a:pt x="68605" y="205836"/>
                  <a:pt x="39910" y="203127"/>
                  <a:pt x="30774" y="199644"/>
                </a:cubicBezTo>
                <a:cubicBezTo>
                  <a:pt x="21638" y="196162"/>
                  <a:pt x="11683" y="191519"/>
                  <a:pt x="17422" y="187456"/>
                </a:cubicBezTo>
                <a:cubicBezTo>
                  <a:pt x="23161" y="183394"/>
                  <a:pt x="62149" y="178138"/>
                  <a:pt x="65207" y="175269"/>
                </a:cubicBezTo>
                <a:cubicBezTo>
                  <a:pt x="68265" y="172401"/>
                  <a:pt x="45127" y="172669"/>
                  <a:pt x="35771" y="170245"/>
                </a:cubicBezTo>
                <a:cubicBezTo>
                  <a:pt x="26415" y="167822"/>
                  <a:pt x="4280" y="165114"/>
                  <a:pt x="9069" y="160728"/>
                </a:cubicBezTo>
                <a:cubicBezTo>
                  <a:pt x="13858" y="156342"/>
                  <a:pt x="65676" y="148370"/>
                  <a:pt x="64505" y="143929"/>
                </a:cubicBezTo>
                <a:cubicBezTo>
                  <a:pt x="63334" y="139488"/>
                  <a:pt x="9538" y="136788"/>
                  <a:pt x="2042" y="134080"/>
                </a:cubicBezTo>
                <a:cubicBezTo>
                  <a:pt x="-5454" y="131372"/>
                  <a:pt x="9354" y="130294"/>
                  <a:pt x="19530" y="127680"/>
                </a:cubicBezTo>
                <a:cubicBezTo>
                  <a:pt x="29706" y="125066"/>
                  <a:pt x="63802" y="122166"/>
                  <a:pt x="63099" y="118394"/>
                </a:cubicBezTo>
                <a:cubicBezTo>
                  <a:pt x="62397" y="114622"/>
                  <a:pt x="14651" y="109619"/>
                  <a:pt x="15315" y="105046"/>
                </a:cubicBezTo>
                <a:cubicBezTo>
                  <a:pt x="15980" y="100473"/>
                  <a:pt x="67203" y="95794"/>
                  <a:pt x="67086" y="90957"/>
                </a:cubicBezTo>
                <a:cubicBezTo>
                  <a:pt x="66969" y="86121"/>
                  <a:pt x="13870" y="80547"/>
                  <a:pt x="14611" y="76027"/>
                </a:cubicBezTo>
                <a:cubicBezTo>
                  <a:pt x="15352" y="71507"/>
                  <a:pt x="69657" y="67805"/>
                  <a:pt x="71531" y="63839"/>
                </a:cubicBezTo>
                <a:cubicBezTo>
                  <a:pt x="73405" y="59873"/>
                  <a:pt x="31360" y="55005"/>
                  <a:pt x="25855" y="52233"/>
                </a:cubicBezTo>
                <a:cubicBezTo>
                  <a:pt x="20351" y="49462"/>
                  <a:pt x="31945" y="49608"/>
                  <a:pt x="38504" y="47210"/>
                </a:cubicBezTo>
                <a:cubicBezTo>
                  <a:pt x="45063" y="44812"/>
                  <a:pt x="67198" y="40296"/>
                  <a:pt x="65207" y="37844"/>
                </a:cubicBezTo>
                <a:cubicBezTo>
                  <a:pt x="63216" y="35392"/>
                  <a:pt x="35812" y="33680"/>
                  <a:pt x="26559" y="32499"/>
                </a:cubicBezTo>
                <a:cubicBezTo>
                  <a:pt x="17307" y="31318"/>
                  <a:pt x="1598" y="33340"/>
                  <a:pt x="9692" y="30760"/>
                </a:cubicBezTo>
                <a:cubicBezTo>
                  <a:pt x="17786" y="28180"/>
                  <a:pt x="75930" y="20737"/>
                  <a:pt x="75123" y="17019"/>
                </a:cubicBezTo>
                <a:cubicBezTo>
                  <a:pt x="74316" y="13301"/>
                  <a:pt x="9549" y="11290"/>
                  <a:pt x="4851" y="8453"/>
                </a:cubicBezTo>
                <a:cubicBezTo>
                  <a:pt x="153" y="5617"/>
                  <a:pt x="39922" y="1409"/>
                  <a:pt x="46936" y="0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" name="Google Shape;34;g3a9e8ccd2a7_1_21"/>
          <p:cNvSpPr/>
          <p:nvPr/>
        </p:nvSpPr>
        <p:spPr>
          <a:xfrm>
            <a:off x="8406865" y="-1609825"/>
            <a:ext cx="1763075" cy="8719925"/>
          </a:xfrm>
          <a:custGeom>
            <a:rect b="b" l="l" r="r" t="t"/>
            <a:pathLst>
              <a:path extrusionOk="0" h="348797" w="70523">
                <a:moveTo>
                  <a:pt x="12930" y="348797"/>
                </a:moveTo>
                <a:cubicBezTo>
                  <a:pt x="20878" y="346476"/>
                  <a:pt x="60970" y="338350"/>
                  <a:pt x="60619" y="334868"/>
                </a:cubicBezTo>
                <a:cubicBezTo>
                  <a:pt x="60269" y="331386"/>
                  <a:pt x="9307" y="331870"/>
                  <a:pt x="10827" y="327904"/>
                </a:cubicBezTo>
                <a:cubicBezTo>
                  <a:pt x="12347" y="323938"/>
                  <a:pt x="69737" y="317749"/>
                  <a:pt x="69737" y="311074"/>
                </a:cubicBezTo>
                <a:cubicBezTo>
                  <a:pt x="69737" y="304400"/>
                  <a:pt x="11061" y="293661"/>
                  <a:pt x="10827" y="287857"/>
                </a:cubicBezTo>
                <a:cubicBezTo>
                  <a:pt x="10593" y="282054"/>
                  <a:pt x="67399" y="282153"/>
                  <a:pt x="68334" y="276253"/>
                </a:cubicBezTo>
                <a:cubicBezTo>
                  <a:pt x="69269" y="270353"/>
                  <a:pt x="19241" y="257724"/>
                  <a:pt x="16436" y="252456"/>
                </a:cubicBezTo>
                <a:cubicBezTo>
                  <a:pt x="13631" y="247188"/>
                  <a:pt x="42970" y="246871"/>
                  <a:pt x="51503" y="244646"/>
                </a:cubicBezTo>
                <a:cubicBezTo>
                  <a:pt x="60036" y="242421"/>
                  <a:pt x="73595" y="242061"/>
                  <a:pt x="67634" y="239107"/>
                </a:cubicBezTo>
                <a:cubicBezTo>
                  <a:pt x="61673" y="236153"/>
                  <a:pt x="19009" y="230982"/>
                  <a:pt x="15736" y="226920"/>
                </a:cubicBezTo>
                <a:cubicBezTo>
                  <a:pt x="12463" y="222858"/>
                  <a:pt x="39347" y="217828"/>
                  <a:pt x="47997" y="214733"/>
                </a:cubicBezTo>
                <a:cubicBezTo>
                  <a:pt x="56647" y="211638"/>
                  <a:pt x="71258" y="210866"/>
                  <a:pt x="67634" y="208351"/>
                </a:cubicBezTo>
                <a:cubicBezTo>
                  <a:pt x="64010" y="205836"/>
                  <a:pt x="35371" y="203127"/>
                  <a:pt x="26254" y="199644"/>
                </a:cubicBezTo>
                <a:cubicBezTo>
                  <a:pt x="17137" y="196162"/>
                  <a:pt x="7203" y="191519"/>
                  <a:pt x="12930" y="187456"/>
                </a:cubicBezTo>
                <a:cubicBezTo>
                  <a:pt x="18658" y="183394"/>
                  <a:pt x="57567" y="178138"/>
                  <a:pt x="60619" y="175269"/>
                </a:cubicBezTo>
                <a:cubicBezTo>
                  <a:pt x="63671" y="172401"/>
                  <a:pt x="40580" y="172669"/>
                  <a:pt x="31242" y="170245"/>
                </a:cubicBezTo>
                <a:cubicBezTo>
                  <a:pt x="21904" y="167822"/>
                  <a:pt x="-186" y="165114"/>
                  <a:pt x="4593" y="160728"/>
                </a:cubicBezTo>
                <a:cubicBezTo>
                  <a:pt x="9372" y="156342"/>
                  <a:pt x="59000" y="148092"/>
                  <a:pt x="59918" y="143929"/>
                </a:cubicBezTo>
                <a:cubicBezTo>
                  <a:pt x="60837" y="139766"/>
                  <a:pt x="17585" y="138459"/>
                  <a:pt x="10104" y="135751"/>
                </a:cubicBezTo>
                <a:cubicBezTo>
                  <a:pt x="2623" y="133043"/>
                  <a:pt x="6965" y="130573"/>
                  <a:pt x="15033" y="127680"/>
                </a:cubicBezTo>
                <a:cubicBezTo>
                  <a:pt x="23102" y="124787"/>
                  <a:pt x="59216" y="122166"/>
                  <a:pt x="58515" y="118394"/>
                </a:cubicBezTo>
                <a:cubicBezTo>
                  <a:pt x="57814" y="114622"/>
                  <a:pt x="12697" y="109689"/>
                  <a:pt x="10827" y="105046"/>
                </a:cubicBezTo>
                <a:cubicBezTo>
                  <a:pt x="8957" y="100403"/>
                  <a:pt x="47411" y="95374"/>
                  <a:pt x="47294" y="90537"/>
                </a:cubicBezTo>
                <a:cubicBezTo>
                  <a:pt x="47177" y="85701"/>
                  <a:pt x="6851" y="80477"/>
                  <a:pt x="10124" y="76027"/>
                </a:cubicBezTo>
                <a:cubicBezTo>
                  <a:pt x="13397" y="71577"/>
                  <a:pt x="65061" y="67805"/>
                  <a:pt x="66931" y="63839"/>
                </a:cubicBezTo>
                <a:cubicBezTo>
                  <a:pt x="68801" y="59873"/>
                  <a:pt x="26839" y="55005"/>
                  <a:pt x="21345" y="52233"/>
                </a:cubicBezTo>
                <a:cubicBezTo>
                  <a:pt x="15852" y="49462"/>
                  <a:pt x="27424" y="49608"/>
                  <a:pt x="33970" y="47210"/>
                </a:cubicBezTo>
                <a:cubicBezTo>
                  <a:pt x="40516" y="44812"/>
                  <a:pt x="62606" y="40296"/>
                  <a:pt x="60619" y="37844"/>
                </a:cubicBezTo>
                <a:cubicBezTo>
                  <a:pt x="58632" y="35392"/>
                  <a:pt x="31282" y="33680"/>
                  <a:pt x="22048" y="32499"/>
                </a:cubicBezTo>
                <a:cubicBezTo>
                  <a:pt x="12814" y="31318"/>
                  <a:pt x="-2863" y="33340"/>
                  <a:pt x="5215" y="30760"/>
                </a:cubicBezTo>
                <a:cubicBezTo>
                  <a:pt x="13293" y="28180"/>
                  <a:pt x="71320" y="20737"/>
                  <a:pt x="70515" y="17019"/>
                </a:cubicBezTo>
                <a:cubicBezTo>
                  <a:pt x="69710" y="13301"/>
                  <a:pt x="5072" y="11290"/>
                  <a:pt x="384" y="8453"/>
                </a:cubicBezTo>
                <a:cubicBezTo>
                  <a:pt x="-4304" y="5617"/>
                  <a:pt x="35385" y="1409"/>
                  <a:pt x="42385" y="0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a9e8ccd2a7_1_30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" name="Google Shape;37;g3a9e8ccd2a7_1_30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203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g3a9e8ccd2a7_1_30"/>
          <p:cNvSpPr/>
          <p:nvPr/>
        </p:nvSpPr>
        <p:spPr>
          <a:xfrm rot="7384521">
            <a:off x="-26294" y="72004"/>
            <a:ext cx="1240241" cy="1080182"/>
          </a:xfrm>
          <a:custGeom>
            <a:rect b="b" l="l" r="r" t="t"/>
            <a:pathLst>
              <a:path extrusionOk="0" h="54799" w="62919">
                <a:moveTo>
                  <a:pt x="0" y="38405"/>
                </a:moveTo>
                <a:cubicBezTo>
                  <a:pt x="2254" y="36902"/>
                  <a:pt x="8880" y="33556"/>
                  <a:pt x="13525" y="29389"/>
                </a:cubicBezTo>
                <a:cubicBezTo>
                  <a:pt x="18170" y="25222"/>
                  <a:pt x="25615" y="17982"/>
                  <a:pt x="27869" y="13405"/>
                </a:cubicBezTo>
                <a:cubicBezTo>
                  <a:pt x="30123" y="8828"/>
                  <a:pt x="28962" y="3978"/>
                  <a:pt x="27049" y="1929"/>
                </a:cubicBezTo>
                <a:cubicBezTo>
                  <a:pt x="25136" y="-120"/>
                  <a:pt x="18784" y="-666"/>
                  <a:pt x="16393" y="1110"/>
                </a:cubicBezTo>
                <a:cubicBezTo>
                  <a:pt x="14002" y="2886"/>
                  <a:pt x="12090" y="7189"/>
                  <a:pt x="12705" y="12585"/>
                </a:cubicBezTo>
                <a:cubicBezTo>
                  <a:pt x="13320" y="17981"/>
                  <a:pt x="17145" y="28774"/>
                  <a:pt x="20082" y="33487"/>
                </a:cubicBezTo>
                <a:cubicBezTo>
                  <a:pt x="23019" y="38200"/>
                  <a:pt x="25820" y="40249"/>
                  <a:pt x="30328" y="40864"/>
                </a:cubicBezTo>
                <a:cubicBezTo>
                  <a:pt x="34836" y="41479"/>
                  <a:pt x="42077" y="40045"/>
                  <a:pt x="47132" y="37176"/>
                </a:cubicBezTo>
                <a:cubicBezTo>
                  <a:pt x="52187" y="34307"/>
                  <a:pt x="58129" y="28364"/>
                  <a:pt x="60656" y="23651"/>
                </a:cubicBezTo>
                <a:cubicBezTo>
                  <a:pt x="63183" y="18938"/>
                  <a:pt x="63321" y="12176"/>
                  <a:pt x="62296" y="8897"/>
                </a:cubicBezTo>
                <a:cubicBezTo>
                  <a:pt x="61272" y="5618"/>
                  <a:pt x="57378" y="3295"/>
                  <a:pt x="54509" y="3978"/>
                </a:cubicBezTo>
                <a:cubicBezTo>
                  <a:pt x="51640" y="4661"/>
                  <a:pt x="46790" y="6916"/>
                  <a:pt x="45082" y="12995"/>
                </a:cubicBezTo>
                <a:cubicBezTo>
                  <a:pt x="43374" y="19074"/>
                  <a:pt x="43512" y="33897"/>
                  <a:pt x="44263" y="40454"/>
                </a:cubicBezTo>
                <a:cubicBezTo>
                  <a:pt x="45015" y="47012"/>
                  <a:pt x="48020" y="49949"/>
                  <a:pt x="49591" y="52340"/>
                </a:cubicBezTo>
                <a:cubicBezTo>
                  <a:pt x="51162" y="54731"/>
                  <a:pt x="53006" y="54389"/>
                  <a:pt x="53689" y="54799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" name="Google Shape;39;g3a9e8ccd2a7_1_30"/>
          <p:cNvSpPr/>
          <p:nvPr/>
        </p:nvSpPr>
        <p:spPr>
          <a:xfrm flipH="1" rot="-7384521">
            <a:off x="7893856" y="72004"/>
            <a:ext cx="1240241" cy="1080182"/>
          </a:xfrm>
          <a:custGeom>
            <a:rect b="b" l="l" r="r" t="t"/>
            <a:pathLst>
              <a:path extrusionOk="0" h="54799" w="62919">
                <a:moveTo>
                  <a:pt x="0" y="38405"/>
                </a:moveTo>
                <a:cubicBezTo>
                  <a:pt x="2254" y="36902"/>
                  <a:pt x="8880" y="33556"/>
                  <a:pt x="13525" y="29389"/>
                </a:cubicBezTo>
                <a:cubicBezTo>
                  <a:pt x="18170" y="25222"/>
                  <a:pt x="25615" y="17982"/>
                  <a:pt x="27869" y="13405"/>
                </a:cubicBezTo>
                <a:cubicBezTo>
                  <a:pt x="30123" y="8828"/>
                  <a:pt x="28962" y="3978"/>
                  <a:pt x="27049" y="1929"/>
                </a:cubicBezTo>
                <a:cubicBezTo>
                  <a:pt x="25136" y="-120"/>
                  <a:pt x="18784" y="-666"/>
                  <a:pt x="16393" y="1110"/>
                </a:cubicBezTo>
                <a:cubicBezTo>
                  <a:pt x="14002" y="2886"/>
                  <a:pt x="12090" y="7189"/>
                  <a:pt x="12705" y="12585"/>
                </a:cubicBezTo>
                <a:cubicBezTo>
                  <a:pt x="13320" y="17981"/>
                  <a:pt x="17145" y="28774"/>
                  <a:pt x="20082" y="33487"/>
                </a:cubicBezTo>
                <a:cubicBezTo>
                  <a:pt x="23019" y="38200"/>
                  <a:pt x="25820" y="40249"/>
                  <a:pt x="30328" y="40864"/>
                </a:cubicBezTo>
                <a:cubicBezTo>
                  <a:pt x="34836" y="41479"/>
                  <a:pt x="42077" y="40045"/>
                  <a:pt x="47132" y="37176"/>
                </a:cubicBezTo>
                <a:cubicBezTo>
                  <a:pt x="52187" y="34307"/>
                  <a:pt x="58129" y="28364"/>
                  <a:pt x="60656" y="23651"/>
                </a:cubicBezTo>
                <a:cubicBezTo>
                  <a:pt x="63183" y="18938"/>
                  <a:pt x="63321" y="12176"/>
                  <a:pt x="62296" y="8897"/>
                </a:cubicBezTo>
                <a:cubicBezTo>
                  <a:pt x="61272" y="5618"/>
                  <a:pt x="57378" y="3295"/>
                  <a:pt x="54509" y="3978"/>
                </a:cubicBezTo>
                <a:cubicBezTo>
                  <a:pt x="51640" y="4661"/>
                  <a:pt x="46790" y="6916"/>
                  <a:pt x="45082" y="12995"/>
                </a:cubicBezTo>
                <a:cubicBezTo>
                  <a:pt x="43374" y="19074"/>
                  <a:pt x="43512" y="33897"/>
                  <a:pt x="44263" y="40454"/>
                </a:cubicBezTo>
                <a:cubicBezTo>
                  <a:pt x="45015" y="47012"/>
                  <a:pt x="48020" y="49949"/>
                  <a:pt x="49591" y="52340"/>
                </a:cubicBezTo>
                <a:cubicBezTo>
                  <a:pt x="51162" y="54731"/>
                  <a:pt x="53006" y="54389"/>
                  <a:pt x="53689" y="54799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2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a9e8ccd2a7_1_35"/>
          <p:cNvSpPr txBox="1"/>
          <p:nvPr>
            <p:ph type="title"/>
          </p:nvPr>
        </p:nvSpPr>
        <p:spPr>
          <a:xfrm>
            <a:off x="722375" y="539500"/>
            <a:ext cx="7699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" name="Google Shape;42;g3a9e8ccd2a7_1_35"/>
          <p:cNvSpPr txBox="1"/>
          <p:nvPr>
            <p:ph idx="1" type="body"/>
          </p:nvPr>
        </p:nvSpPr>
        <p:spPr>
          <a:xfrm>
            <a:off x="2053175" y="1815728"/>
            <a:ext cx="5037600" cy="20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〜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sp>
        <p:nvSpPr>
          <p:cNvPr id="43" name="Google Shape;43;g3a9e8ccd2a7_1_35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203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g3a9e8ccd2a7_1_35"/>
          <p:cNvSpPr/>
          <p:nvPr/>
        </p:nvSpPr>
        <p:spPr>
          <a:xfrm>
            <a:off x="-146262" y="3098025"/>
            <a:ext cx="2008200" cy="2020875"/>
          </a:xfrm>
          <a:custGeom>
            <a:rect b="b" l="l" r="r" t="t"/>
            <a:pathLst>
              <a:path extrusionOk="0" h="80835" w="80328">
                <a:moveTo>
                  <a:pt x="0" y="0"/>
                </a:moveTo>
                <a:cubicBezTo>
                  <a:pt x="2118" y="463"/>
                  <a:pt x="7514" y="2084"/>
                  <a:pt x="12705" y="2778"/>
                </a:cubicBezTo>
                <a:cubicBezTo>
                  <a:pt x="17896" y="3473"/>
                  <a:pt x="28073" y="2778"/>
                  <a:pt x="31147" y="4167"/>
                </a:cubicBezTo>
                <a:cubicBezTo>
                  <a:pt x="34221" y="5556"/>
                  <a:pt x="35109" y="8613"/>
                  <a:pt x="31147" y="11113"/>
                </a:cubicBezTo>
                <a:cubicBezTo>
                  <a:pt x="27185" y="13614"/>
                  <a:pt x="10997" y="16068"/>
                  <a:pt x="7377" y="19170"/>
                </a:cubicBezTo>
                <a:cubicBezTo>
                  <a:pt x="3757" y="22273"/>
                  <a:pt x="6352" y="28385"/>
                  <a:pt x="9426" y="29728"/>
                </a:cubicBezTo>
                <a:cubicBezTo>
                  <a:pt x="12500" y="31071"/>
                  <a:pt x="20287" y="27829"/>
                  <a:pt x="25820" y="27227"/>
                </a:cubicBezTo>
                <a:cubicBezTo>
                  <a:pt x="31353" y="26625"/>
                  <a:pt x="39618" y="25421"/>
                  <a:pt x="42623" y="26116"/>
                </a:cubicBezTo>
                <a:cubicBezTo>
                  <a:pt x="45629" y="26811"/>
                  <a:pt x="46312" y="28987"/>
                  <a:pt x="43853" y="31395"/>
                </a:cubicBezTo>
                <a:cubicBezTo>
                  <a:pt x="41394" y="33803"/>
                  <a:pt x="33060" y="37368"/>
                  <a:pt x="27869" y="40563"/>
                </a:cubicBezTo>
                <a:cubicBezTo>
                  <a:pt x="22678" y="43758"/>
                  <a:pt x="15369" y="47416"/>
                  <a:pt x="12705" y="50565"/>
                </a:cubicBezTo>
                <a:cubicBezTo>
                  <a:pt x="10041" y="53714"/>
                  <a:pt x="8743" y="58436"/>
                  <a:pt x="11885" y="59455"/>
                </a:cubicBezTo>
                <a:cubicBezTo>
                  <a:pt x="15027" y="60474"/>
                  <a:pt x="24658" y="58112"/>
                  <a:pt x="31557" y="56677"/>
                </a:cubicBezTo>
                <a:cubicBezTo>
                  <a:pt x="38456" y="55242"/>
                  <a:pt x="48566" y="51214"/>
                  <a:pt x="53279" y="50843"/>
                </a:cubicBezTo>
                <a:cubicBezTo>
                  <a:pt x="57992" y="50473"/>
                  <a:pt x="59836" y="52926"/>
                  <a:pt x="59836" y="54454"/>
                </a:cubicBezTo>
                <a:cubicBezTo>
                  <a:pt x="59836" y="55982"/>
                  <a:pt x="56968" y="58066"/>
                  <a:pt x="53279" y="60011"/>
                </a:cubicBezTo>
                <a:cubicBezTo>
                  <a:pt x="49591" y="61956"/>
                  <a:pt x="42213" y="63577"/>
                  <a:pt x="37705" y="66124"/>
                </a:cubicBezTo>
                <a:cubicBezTo>
                  <a:pt x="33197" y="68671"/>
                  <a:pt x="25273" y="73394"/>
                  <a:pt x="26229" y="75292"/>
                </a:cubicBezTo>
                <a:cubicBezTo>
                  <a:pt x="27185" y="77190"/>
                  <a:pt x="35998" y="78486"/>
                  <a:pt x="43443" y="77514"/>
                </a:cubicBezTo>
                <a:cubicBezTo>
                  <a:pt x="50889" y="76542"/>
                  <a:pt x="64755" y="70271"/>
                  <a:pt x="70902" y="69458"/>
                </a:cubicBezTo>
                <a:cubicBezTo>
                  <a:pt x="77050" y="68646"/>
                  <a:pt x="80328" y="70743"/>
                  <a:pt x="80328" y="72639"/>
                </a:cubicBezTo>
                <a:cubicBezTo>
                  <a:pt x="80328" y="74535"/>
                  <a:pt x="72473" y="79469"/>
                  <a:pt x="70902" y="80835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" name="Google Shape;45;g3a9e8ccd2a7_1_35"/>
          <p:cNvSpPr/>
          <p:nvPr/>
        </p:nvSpPr>
        <p:spPr>
          <a:xfrm flipH="1">
            <a:off x="7282063" y="3098025"/>
            <a:ext cx="2008200" cy="2020875"/>
          </a:xfrm>
          <a:custGeom>
            <a:rect b="b" l="l" r="r" t="t"/>
            <a:pathLst>
              <a:path extrusionOk="0" h="80835" w="80328">
                <a:moveTo>
                  <a:pt x="0" y="0"/>
                </a:moveTo>
                <a:cubicBezTo>
                  <a:pt x="2118" y="463"/>
                  <a:pt x="7514" y="2084"/>
                  <a:pt x="12705" y="2778"/>
                </a:cubicBezTo>
                <a:cubicBezTo>
                  <a:pt x="17896" y="3473"/>
                  <a:pt x="28073" y="2778"/>
                  <a:pt x="31147" y="4167"/>
                </a:cubicBezTo>
                <a:cubicBezTo>
                  <a:pt x="34221" y="5556"/>
                  <a:pt x="35109" y="8613"/>
                  <a:pt x="31147" y="11113"/>
                </a:cubicBezTo>
                <a:cubicBezTo>
                  <a:pt x="27185" y="13614"/>
                  <a:pt x="10997" y="16068"/>
                  <a:pt x="7377" y="19170"/>
                </a:cubicBezTo>
                <a:cubicBezTo>
                  <a:pt x="3757" y="22273"/>
                  <a:pt x="6352" y="28385"/>
                  <a:pt x="9426" y="29728"/>
                </a:cubicBezTo>
                <a:cubicBezTo>
                  <a:pt x="12500" y="31071"/>
                  <a:pt x="20287" y="27829"/>
                  <a:pt x="25820" y="27227"/>
                </a:cubicBezTo>
                <a:cubicBezTo>
                  <a:pt x="31353" y="26625"/>
                  <a:pt x="39618" y="25421"/>
                  <a:pt x="42623" y="26116"/>
                </a:cubicBezTo>
                <a:cubicBezTo>
                  <a:pt x="45629" y="26811"/>
                  <a:pt x="46312" y="28987"/>
                  <a:pt x="43853" y="31395"/>
                </a:cubicBezTo>
                <a:cubicBezTo>
                  <a:pt x="41394" y="33803"/>
                  <a:pt x="33060" y="37368"/>
                  <a:pt x="27869" y="40563"/>
                </a:cubicBezTo>
                <a:cubicBezTo>
                  <a:pt x="22678" y="43758"/>
                  <a:pt x="15369" y="47416"/>
                  <a:pt x="12705" y="50565"/>
                </a:cubicBezTo>
                <a:cubicBezTo>
                  <a:pt x="10041" y="53714"/>
                  <a:pt x="8743" y="58436"/>
                  <a:pt x="11885" y="59455"/>
                </a:cubicBezTo>
                <a:cubicBezTo>
                  <a:pt x="15027" y="60474"/>
                  <a:pt x="24658" y="58112"/>
                  <a:pt x="31557" y="56677"/>
                </a:cubicBezTo>
                <a:cubicBezTo>
                  <a:pt x="38456" y="55242"/>
                  <a:pt x="48566" y="51214"/>
                  <a:pt x="53279" y="50843"/>
                </a:cubicBezTo>
                <a:cubicBezTo>
                  <a:pt x="57992" y="50473"/>
                  <a:pt x="59836" y="52926"/>
                  <a:pt x="59836" y="54454"/>
                </a:cubicBezTo>
                <a:cubicBezTo>
                  <a:pt x="59836" y="55982"/>
                  <a:pt x="56968" y="58066"/>
                  <a:pt x="53279" y="60011"/>
                </a:cubicBezTo>
                <a:cubicBezTo>
                  <a:pt x="49591" y="61956"/>
                  <a:pt x="42213" y="63577"/>
                  <a:pt x="37705" y="66124"/>
                </a:cubicBezTo>
                <a:cubicBezTo>
                  <a:pt x="33197" y="68671"/>
                  <a:pt x="25273" y="73394"/>
                  <a:pt x="26229" y="75292"/>
                </a:cubicBezTo>
                <a:cubicBezTo>
                  <a:pt x="27185" y="77190"/>
                  <a:pt x="35998" y="78486"/>
                  <a:pt x="43443" y="77514"/>
                </a:cubicBezTo>
                <a:cubicBezTo>
                  <a:pt x="50889" y="76542"/>
                  <a:pt x="64755" y="70271"/>
                  <a:pt x="70902" y="69458"/>
                </a:cubicBezTo>
                <a:cubicBezTo>
                  <a:pt x="77050" y="68646"/>
                  <a:pt x="80328" y="70743"/>
                  <a:pt x="80328" y="72639"/>
                </a:cubicBezTo>
                <a:cubicBezTo>
                  <a:pt x="80328" y="74535"/>
                  <a:pt x="72473" y="79469"/>
                  <a:pt x="70902" y="80835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a9e8ccd2a7_1_41"/>
          <p:cNvSpPr txBox="1"/>
          <p:nvPr>
            <p:ph type="title"/>
          </p:nvPr>
        </p:nvSpPr>
        <p:spPr>
          <a:xfrm>
            <a:off x="1585000" y="1230525"/>
            <a:ext cx="5973900" cy="26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48" name="Google Shape;48;g3a9e8ccd2a7_1_41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203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g3a9e8ccd2a7_1_41"/>
          <p:cNvSpPr/>
          <p:nvPr/>
        </p:nvSpPr>
        <p:spPr>
          <a:xfrm rot="7384521">
            <a:off x="-26294" y="111041"/>
            <a:ext cx="1240241" cy="1080182"/>
          </a:xfrm>
          <a:custGeom>
            <a:rect b="b" l="l" r="r" t="t"/>
            <a:pathLst>
              <a:path extrusionOk="0" h="54799" w="62919">
                <a:moveTo>
                  <a:pt x="0" y="38405"/>
                </a:moveTo>
                <a:cubicBezTo>
                  <a:pt x="2254" y="36902"/>
                  <a:pt x="8880" y="33556"/>
                  <a:pt x="13525" y="29389"/>
                </a:cubicBezTo>
                <a:cubicBezTo>
                  <a:pt x="18170" y="25222"/>
                  <a:pt x="25615" y="17982"/>
                  <a:pt x="27869" y="13405"/>
                </a:cubicBezTo>
                <a:cubicBezTo>
                  <a:pt x="30123" y="8828"/>
                  <a:pt x="28962" y="3978"/>
                  <a:pt x="27049" y="1929"/>
                </a:cubicBezTo>
                <a:cubicBezTo>
                  <a:pt x="25136" y="-120"/>
                  <a:pt x="18784" y="-666"/>
                  <a:pt x="16393" y="1110"/>
                </a:cubicBezTo>
                <a:cubicBezTo>
                  <a:pt x="14002" y="2886"/>
                  <a:pt x="12090" y="7189"/>
                  <a:pt x="12705" y="12585"/>
                </a:cubicBezTo>
                <a:cubicBezTo>
                  <a:pt x="13320" y="17981"/>
                  <a:pt x="17145" y="28774"/>
                  <a:pt x="20082" y="33487"/>
                </a:cubicBezTo>
                <a:cubicBezTo>
                  <a:pt x="23019" y="38200"/>
                  <a:pt x="25820" y="40249"/>
                  <a:pt x="30328" y="40864"/>
                </a:cubicBezTo>
                <a:cubicBezTo>
                  <a:pt x="34836" y="41479"/>
                  <a:pt x="42077" y="40045"/>
                  <a:pt x="47132" y="37176"/>
                </a:cubicBezTo>
                <a:cubicBezTo>
                  <a:pt x="52187" y="34307"/>
                  <a:pt x="58129" y="28364"/>
                  <a:pt x="60656" y="23651"/>
                </a:cubicBezTo>
                <a:cubicBezTo>
                  <a:pt x="63183" y="18938"/>
                  <a:pt x="63321" y="12176"/>
                  <a:pt x="62296" y="8897"/>
                </a:cubicBezTo>
                <a:cubicBezTo>
                  <a:pt x="61272" y="5618"/>
                  <a:pt x="57378" y="3295"/>
                  <a:pt x="54509" y="3978"/>
                </a:cubicBezTo>
                <a:cubicBezTo>
                  <a:pt x="51640" y="4661"/>
                  <a:pt x="46790" y="6916"/>
                  <a:pt x="45082" y="12995"/>
                </a:cubicBezTo>
                <a:cubicBezTo>
                  <a:pt x="43374" y="19074"/>
                  <a:pt x="43512" y="33897"/>
                  <a:pt x="44263" y="40454"/>
                </a:cubicBezTo>
                <a:cubicBezTo>
                  <a:pt x="45015" y="47012"/>
                  <a:pt x="48020" y="49949"/>
                  <a:pt x="49591" y="52340"/>
                </a:cubicBezTo>
                <a:cubicBezTo>
                  <a:pt x="51162" y="54731"/>
                  <a:pt x="53006" y="54389"/>
                  <a:pt x="53689" y="54799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" name="Google Shape;50;g3a9e8ccd2a7_1_41"/>
          <p:cNvSpPr/>
          <p:nvPr/>
        </p:nvSpPr>
        <p:spPr>
          <a:xfrm flipH="1" rot="-7384521">
            <a:off x="7893856" y="111041"/>
            <a:ext cx="1240241" cy="1080182"/>
          </a:xfrm>
          <a:custGeom>
            <a:rect b="b" l="l" r="r" t="t"/>
            <a:pathLst>
              <a:path extrusionOk="0" h="54799" w="62919">
                <a:moveTo>
                  <a:pt x="0" y="38405"/>
                </a:moveTo>
                <a:cubicBezTo>
                  <a:pt x="2254" y="36902"/>
                  <a:pt x="8880" y="33556"/>
                  <a:pt x="13525" y="29389"/>
                </a:cubicBezTo>
                <a:cubicBezTo>
                  <a:pt x="18170" y="25222"/>
                  <a:pt x="25615" y="17982"/>
                  <a:pt x="27869" y="13405"/>
                </a:cubicBezTo>
                <a:cubicBezTo>
                  <a:pt x="30123" y="8828"/>
                  <a:pt x="28962" y="3978"/>
                  <a:pt x="27049" y="1929"/>
                </a:cubicBezTo>
                <a:cubicBezTo>
                  <a:pt x="25136" y="-120"/>
                  <a:pt x="18784" y="-666"/>
                  <a:pt x="16393" y="1110"/>
                </a:cubicBezTo>
                <a:cubicBezTo>
                  <a:pt x="14002" y="2886"/>
                  <a:pt x="12090" y="7189"/>
                  <a:pt x="12705" y="12585"/>
                </a:cubicBezTo>
                <a:cubicBezTo>
                  <a:pt x="13320" y="17981"/>
                  <a:pt x="17145" y="28774"/>
                  <a:pt x="20082" y="33487"/>
                </a:cubicBezTo>
                <a:cubicBezTo>
                  <a:pt x="23019" y="38200"/>
                  <a:pt x="25820" y="40249"/>
                  <a:pt x="30328" y="40864"/>
                </a:cubicBezTo>
                <a:cubicBezTo>
                  <a:pt x="34836" y="41479"/>
                  <a:pt x="42077" y="40045"/>
                  <a:pt x="47132" y="37176"/>
                </a:cubicBezTo>
                <a:cubicBezTo>
                  <a:pt x="52187" y="34307"/>
                  <a:pt x="58129" y="28364"/>
                  <a:pt x="60656" y="23651"/>
                </a:cubicBezTo>
                <a:cubicBezTo>
                  <a:pt x="63183" y="18938"/>
                  <a:pt x="63321" y="12176"/>
                  <a:pt x="62296" y="8897"/>
                </a:cubicBezTo>
                <a:cubicBezTo>
                  <a:pt x="61272" y="5618"/>
                  <a:pt x="57378" y="3295"/>
                  <a:pt x="54509" y="3978"/>
                </a:cubicBezTo>
                <a:cubicBezTo>
                  <a:pt x="51640" y="4661"/>
                  <a:pt x="46790" y="6916"/>
                  <a:pt x="45082" y="12995"/>
                </a:cubicBezTo>
                <a:cubicBezTo>
                  <a:pt x="43374" y="19074"/>
                  <a:pt x="43512" y="33897"/>
                  <a:pt x="44263" y="40454"/>
                </a:cubicBezTo>
                <a:cubicBezTo>
                  <a:pt x="45015" y="47012"/>
                  <a:pt x="48020" y="49949"/>
                  <a:pt x="49591" y="52340"/>
                </a:cubicBezTo>
                <a:cubicBezTo>
                  <a:pt x="51162" y="54731"/>
                  <a:pt x="53006" y="54389"/>
                  <a:pt x="53689" y="54799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" name="Google Shape;51;g3a9e8ccd2a7_1_41"/>
          <p:cNvSpPr/>
          <p:nvPr/>
        </p:nvSpPr>
        <p:spPr>
          <a:xfrm flipH="1" rot="3415479">
            <a:off x="-26294" y="3952416"/>
            <a:ext cx="1240241" cy="1080182"/>
          </a:xfrm>
          <a:custGeom>
            <a:rect b="b" l="l" r="r" t="t"/>
            <a:pathLst>
              <a:path extrusionOk="0" h="54799" w="62919">
                <a:moveTo>
                  <a:pt x="0" y="38405"/>
                </a:moveTo>
                <a:cubicBezTo>
                  <a:pt x="2254" y="36902"/>
                  <a:pt x="8880" y="33556"/>
                  <a:pt x="13525" y="29389"/>
                </a:cubicBezTo>
                <a:cubicBezTo>
                  <a:pt x="18170" y="25222"/>
                  <a:pt x="25615" y="17982"/>
                  <a:pt x="27869" y="13405"/>
                </a:cubicBezTo>
                <a:cubicBezTo>
                  <a:pt x="30123" y="8828"/>
                  <a:pt x="28962" y="3978"/>
                  <a:pt x="27049" y="1929"/>
                </a:cubicBezTo>
                <a:cubicBezTo>
                  <a:pt x="25136" y="-120"/>
                  <a:pt x="18784" y="-666"/>
                  <a:pt x="16393" y="1110"/>
                </a:cubicBezTo>
                <a:cubicBezTo>
                  <a:pt x="14002" y="2886"/>
                  <a:pt x="12090" y="7189"/>
                  <a:pt x="12705" y="12585"/>
                </a:cubicBezTo>
                <a:cubicBezTo>
                  <a:pt x="13320" y="17981"/>
                  <a:pt x="17145" y="28774"/>
                  <a:pt x="20082" y="33487"/>
                </a:cubicBezTo>
                <a:cubicBezTo>
                  <a:pt x="23019" y="38200"/>
                  <a:pt x="25820" y="40249"/>
                  <a:pt x="30328" y="40864"/>
                </a:cubicBezTo>
                <a:cubicBezTo>
                  <a:pt x="34836" y="41479"/>
                  <a:pt x="42077" y="40045"/>
                  <a:pt x="47132" y="37176"/>
                </a:cubicBezTo>
                <a:cubicBezTo>
                  <a:pt x="52187" y="34307"/>
                  <a:pt x="58129" y="28364"/>
                  <a:pt x="60656" y="23651"/>
                </a:cubicBezTo>
                <a:cubicBezTo>
                  <a:pt x="63183" y="18938"/>
                  <a:pt x="63321" y="12176"/>
                  <a:pt x="62296" y="8897"/>
                </a:cubicBezTo>
                <a:cubicBezTo>
                  <a:pt x="61272" y="5618"/>
                  <a:pt x="57378" y="3295"/>
                  <a:pt x="54509" y="3978"/>
                </a:cubicBezTo>
                <a:cubicBezTo>
                  <a:pt x="51640" y="4661"/>
                  <a:pt x="46790" y="6916"/>
                  <a:pt x="45082" y="12995"/>
                </a:cubicBezTo>
                <a:cubicBezTo>
                  <a:pt x="43374" y="19074"/>
                  <a:pt x="43512" y="33897"/>
                  <a:pt x="44263" y="40454"/>
                </a:cubicBezTo>
                <a:cubicBezTo>
                  <a:pt x="45015" y="47012"/>
                  <a:pt x="48020" y="49949"/>
                  <a:pt x="49591" y="52340"/>
                </a:cubicBezTo>
                <a:cubicBezTo>
                  <a:pt x="51162" y="54731"/>
                  <a:pt x="53006" y="54389"/>
                  <a:pt x="53689" y="54799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" name="Google Shape;52;g3a9e8ccd2a7_1_41"/>
          <p:cNvSpPr/>
          <p:nvPr/>
        </p:nvSpPr>
        <p:spPr>
          <a:xfrm rot="-3415479">
            <a:off x="7893856" y="3952416"/>
            <a:ext cx="1240241" cy="1080182"/>
          </a:xfrm>
          <a:custGeom>
            <a:rect b="b" l="l" r="r" t="t"/>
            <a:pathLst>
              <a:path extrusionOk="0" h="54799" w="62919">
                <a:moveTo>
                  <a:pt x="0" y="38405"/>
                </a:moveTo>
                <a:cubicBezTo>
                  <a:pt x="2254" y="36902"/>
                  <a:pt x="8880" y="33556"/>
                  <a:pt x="13525" y="29389"/>
                </a:cubicBezTo>
                <a:cubicBezTo>
                  <a:pt x="18170" y="25222"/>
                  <a:pt x="25615" y="17982"/>
                  <a:pt x="27869" y="13405"/>
                </a:cubicBezTo>
                <a:cubicBezTo>
                  <a:pt x="30123" y="8828"/>
                  <a:pt x="28962" y="3978"/>
                  <a:pt x="27049" y="1929"/>
                </a:cubicBezTo>
                <a:cubicBezTo>
                  <a:pt x="25136" y="-120"/>
                  <a:pt x="18784" y="-666"/>
                  <a:pt x="16393" y="1110"/>
                </a:cubicBezTo>
                <a:cubicBezTo>
                  <a:pt x="14002" y="2886"/>
                  <a:pt x="12090" y="7189"/>
                  <a:pt x="12705" y="12585"/>
                </a:cubicBezTo>
                <a:cubicBezTo>
                  <a:pt x="13320" y="17981"/>
                  <a:pt x="17145" y="28774"/>
                  <a:pt x="20082" y="33487"/>
                </a:cubicBezTo>
                <a:cubicBezTo>
                  <a:pt x="23019" y="38200"/>
                  <a:pt x="25820" y="40249"/>
                  <a:pt x="30328" y="40864"/>
                </a:cubicBezTo>
                <a:cubicBezTo>
                  <a:pt x="34836" y="41479"/>
                  <a:pt x="42077" y="40045"/>
                  <a:pt x="47132" y="37176"/>
                </a:cubicBezTo>
                <a:cubicBezTo>
                  <a:pt x="52187" y="34307"/>
                  <a:pt x="58129" y="28364"/>
                  <a:pt x="60656" y="23651"/>
                </a:cubicBezTo>
                <a:cubicBezTo>
                  <a:pt x="63183" y="18938"/>
                  <a:pt x="63321" y="12176"/>
                  <a:pt x="62296" y="8897"/>
                </a:cubicBezTo>
                <a:cubicBezTo>
                  <a:pt x="61272" y="5618"/>
                  <a:pt x="57378" y="3295"/>
                  <a:pt x="54509" y="3978"/>
                </a:cubicBezTo>
                <a:cubicBezTo>
                  <a:pt x="51640" y="4661"/>
                  <a:pt x="46790" y="6916"/>
                  <a:pt x="45082" y="12995"/>
                </a:cubicBezTo>
                <a:cubicBezTo>
                  <a:pt x="43374" y="19074"/>
                  <a:pt x="43512" y="33897"/>
                  <a:pt x="44263" y="40454"/>
                </a:cubicBezTo>
                <a:cubicBezTo>
                  <a:pt x="45015" y="47012"/>
                  <a:pt x="48020" y="49949"/>
                  <a:pt x="49591" y="52340"/>
                </a:cubicBezTo>
                <a:cubicBezTo>
                  <a:pt x="51162" y="54731"/>
                  <a:pt x="53006" y="54389"/>
                  <a:pt x="53689" y="54799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a9e8ccd2a7_1_48"/>
          <p:cNvSpPr txBox="1"/>
          <p:nvPr>
            <p:ph type="title"/>
          </p:nvPr>
        </p:nvSpPr>
        <p:spPr>
          <a:xfrm>
            <a:off x="2392350" y="1530750"/>
            <a:ext cx="4359300" cy="84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" name="Google Shape;55;g3a9e8ccd2a7_1_48"/>
          <p:cNvSpPr txBox="1"/>
          <p:nvPr>
            <p:ph idx="1" type="subTitle"/>
          </p:nvPr>
        </p:nvSpPr>
        <p:spPr>
          <a:xfrm>
            <a:off x="2392350" y="2377650"/>
            <a:ext cx="43593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56" name="Google Shape;56;g3a9e8ccd2a7_1_48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203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g3a9e8ccd2a7_1_48"/>
          <p:cNvSpPr/>
          <p:nvPr/>
        </p:nvSpPr>
        <p:spPr>
          <a:xfrm flipH="1">
            <a:off x="8291665" y="-1305025"/>
            <a:ext cx="1878275" cy="8719925"/>
          </a:xfrm>
          <a:custGeom>
            <a:rect b="b" l="l" r="r" t="t"/>
            <a:pathLst>
              <a:path extrusionOk="0" h="348797" w="75131">
                <a:moveTo>
                  <a:pt x="17422" y="348797"/>
                </a:moveTo>
                <a:cubicBezTo>
                  <a:pt x="25386" y="346476"/>
                  <a:pt x="65558" y="338350"/>
                  <a:pt x="65207" y="334868"/>
                </a:cubicBezTo>
                <a:cubicBezTo>
                  <a:pt x="64856" y="331386"/>
                  <a:pt x="13792" y="331870"/>
                  <a:pt x="15315" y="327904"/>
                </a:cubicBezTo>
                <a:cubicBezTo>
                  <a:pt x="16838" y="323938"/>
                  <a:pt x="74343" y="317749"/>
                  <a:pt x="74343" y="311074"/>
                </a:cubicBezTo>
                <a:cubicBezTo>
                  <a:pt x="74343" y="304400"/>
                  <a:pt x="15549" y="293661"/>
                  <a:pt x="15315" y="287857"/>
                </a:cubicBezTo>
                <a:cubicBezTo>
                  <a:pt x="15081" y="282054"/>
                  <a:pt x="72000" y="282153"/>
                  <a:pt x="72937" y="276253"/>
                </a:cubicBezTo>
                <a:cubicBezTo>
                  <a:pt x="73874" y="270353"/>
                  <a:pt x="23747" y="257724"/>
                  <a:pt x="20936" y="252456"/>
                </a:cubicBezTo>
                <a:cubicBezTo>
                  <a:pt x="18125" y="247188"/>
                  <a:pt x="47523" y="246871"/>
                  <a:pt x="56073" y="244646"/>
                </a:cubicBezTo>
                <a:cubicBezTo>
                  <a:pt x="64623" y="242421"/>
                  <a:pt x="78209" y="242061"/>
                  <a:pt x="72236" y="239107"/>
                </a:cubicBezTo>
                <a:cubicBezTo>
                  <a:pt x="66263" y="236153"/>
                  <a:pt x="23513" y="230982"/>
                  <a:pt x="20234" y="226920"/>
                </a:cubicBezTo>
                <a:cubicBezTo>
                  <a:pt x="16955" y="222858"/>
                  <a:pt x="43893" y="217828"/>
                  <a:pt x="52560" y="214733"/>
                </a:cubicBezTo>
                <a:cubicBezTo>
                  <a:pt x="61227" y="211638"/>
                  <a:pt x="75867" y="210866"/>
                  <a:pt x="72236" y="208351"/>
                </a:cubicBezTo>
                <a:cubicBezTo>
                  <a:pt x="68605" y="205836"/>
                  <a:pt x="39910" y="203127"/>
                  <a:pt x="30774" y="199644"/>
                </a:cubicBezTo>
                <a:cubicBezTo>
                  <a:pt x="21638" y="196162"/>
                  <a:pt x="11683" y="191519"/>
                  <a:pt x="17422" y="187456"/>
                </a:cubicBezTo>
                <a:cubicBezTo>
                  <a:pt x="23161" y="183394"/>
                  <a:pt x="62149" y="178138"/>
                  <a:pt x="65207" y="175269"/>
                </a:cubicBezTo>
                <a:cubicBezTo>
                  <a:pt x="68265" y="172401"/>
                  <a:pt x="45127" y="172669"/>
                  <a:pt x="35771" y="170245"/>
                </a:cubicBezTo>
                <a:cubicBezTo>
                  <a:pt x="26415" y="167822"/>
                  <a:pt x="4280" y="165114"/>
                  <a:pt x="9069" y="160728"/>
                </a:cubicBezTo>
                <a:cubicBezTo>
                  <a:pt x="13858" y="156342"/>
                  <a:pt x="65676" y="148370"/>
                  <a:pt x="64505" y="143929"/>
                </a:cubicBezTo>
                <a:cubicBezTo>
                  <a:pt x="63334" y="139488"/>
                  <a:pt x="9538" y="136788"/>
                  <a:pt x="2042" y="134080"/>
                </a:cubicBezTo>
                <a:cubicBezTo>
                  <a:pt x="-5454" y="131372"/>
                  <a:pt x="9354" y="130294"/>
                  <a:pt x="19530" y="127680"/>
                </a:cubicBezTo>
                <a:cubicBezTo>
                  <a:pt x="29706" y="125066"/>
                  <a:pt x="63802" y="122166"/>
                  <a:pt x="63099" y="118394"/>
                </a:cubicBezTo>
                <a:cubicBezTo>
                  <a:pt x="62397" y="114622"/>
                  <a:pt x="14651" y="109619"/>
                  <a:pt x="15315" y="105046"/>
                </a:cubicBezTo>
                <a:cubicBezTo>
                  <a:pt x="15980" y="100473"/>
                  <a:pt x="67203" y="95794"/>
                  <a:pt x="67086" y="90957"/>
                </a:cubicBezTo>
                <a:cubicBezTo>
                  <a:pt x="66969" y="86121"/>
                  <a:pt x="13870" y="80547"/>
                  <a:pt x="14611" y="76027"/>
                </a:cubicBezTo>
                <a:cubicBezTo>
                  <a:pt x="15352" y="71507"/>
                  <a:pt x="69657" y="67805"/>
                  <a:pt x="71531" y="63839"/>
                </a:cubicBezTo>
                <a:cubicBezTo>
                  <a:pt x="73405" y="59873"/>
                  <a:pt x="31360" y="55005"/>
                  <a:pt x="25855" y="52233"/>
                </a:cubicBezTo>
                <a:cubicBezTo>
                  <a:pt x="20351" y="49462"/>
                  <a:pt x="31945" y="49608"/>
                  <a:pt x="38504" y="47210"/>
                </a:cubicBezTo>
                <a:cubicBezTo>
                  <a:pt x="45063" y="44812"/>
                  <a:pt x="67198" y="40296"/>
                  <a:pt x="65207" y="37844"/>
                </a:cubicBezTo>
                <a:cubicBezTo>
                  <a:pt x="63216" y="35392"/>
                  <a:pt x="35812" y="33680"/>
                  <a:pt x="26559" y="32499"/>
                </a:cubicBezTo>
                <a:cubicBezTo>
                  <a:pt x="17307" y="31318"/>
                  <a:pt x="1598" y="33340"/>
                  <a:pt x="9692" y="30760"/>
                </a:cubicBezTo>
                <a:cubicBezTo>
                  <a:pt x="17786" y="28180"/>
                  <a:pt x="75930" y="20737"/>
                  <a:pt x="75123" y="17019"/>
                </a:cubicBezTo>
                <a:cubicBezTo>
                  <a:pt x="74316" y="13301"/>
                  <a:pt x="9549" y="11290"/>
                  <a:pt x="4851" y="8453"/>
                </a:cubicBezTo>
                <a:cubicBezTo>
                  <a:pt x="153" y="5617"/>
                  <a:pt x="39922" y="1409"/>
                  <a:pt x="46936" y="0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" name="Google Shape;58;g3a9e8ccd2a7_1_48"/>
          <p:cNvSpPr/>
          <p:nvPr/>
        </p:nvSpPr>
        <p:spPr>
          <a:xfrm flipH="1">
            <a:off x="-1025940" y="-1609825"/>
            <a:ext cx="1763075" cy="8719925"/>
          </a:xfrm>
          <a:custGeom>
            <a:rect b="b" l="l" r="r" t="t"/>
            <a:pathLst>
              <a:path extrusionOk="0" h="348797" w="70523">
                <a:moveTo>
                  <a:pt x="12930" y="348797"/>
                </a:moveTo>
                <a:cubicBezTo>
                  <a:pt x="20878" y="346476"/>
                  <a:pt x="60970" y="338350"/>
                  <a:pt x="60619" y="334868"/>
                </a:cubicBezTo>
                <a:cubicBezTo>
                  <a:pt x="60269" y="331386"/>
                  <a:pt x="9307" y="331870"/>
                  <a:pt x="10827" y="327904"/>
                </a:cubicBezTo>
                <a:cubicBezTo>
                  <a:pt x="12347" y="323938"/>
                  <a:pt x="69737" y="317749"/>
                  <a:pt x="69737" y="311074"/>
                </a:cubicBezTo>
                <a:cubicBezTo>
                  <a:pt x="69737" y="304400"/>
                  <a:pt x="11061" y="293661"/>
                  <a:pt x="10827" y="287857"/>
                </a:cubicBezTo>
                <a:cubicBezTo>
                  <a:pt x="10593" y="282054"/>
                  <a:pt x="67399" y="282153"/>
                  <a:pt x="68334" y="276253"/>
                </a:cubicBezTo>
                <a:cubicBezTo>
                  <a:pt x="69269" y="270353"/>
                  <a:pt x="19241" y="257724"/>
                  <a:pt x="16436" y="252456"/>
                </a:cubicBezTo>
                <a:cubicBezTo>
                  <a:pt x="13631" y="247188"/>
                  <a:pt x="42970" y="246871"/>
                  <a:pt x="51503" y="244646"/>
                </a:cubicBezTo>
                <a:cubicBezTo>
                  <a:pt x="60036" y="242421"/>
                  <a:pt x="73595" y="242061"/>
                  <a:pt x="67634" y="239107"/>
                </a:cubicBezTo>
                <a:cubicBezTo>
                  <a:pt x="61673" y="236153"/>
                  <a:pt x="19009" y="230982"/>
                  <a:pt x="15736" y="226920"/>
                </a:cubicBezTo>
                <a:cubicBezTo>
                  <a:pt x="12463" y="222858"/>
                  <a:pt x="39347" y="217828"/>
                  <a:pt x="47997" y="214733"/>
                </a:cubicBezTo>
                <a:cubicBezTo>
                  <a:pt x="56647" y="211638"/>
                  <a:pt x="71258" y="210866"/>
                  <a:pt x="67634" y="208351"/>
                </a:cubicBezTo>
                <a:cubicBezTo>
                  <a:pt x="64010" y="205836"/>
                  <a:pt x="35371" y="203127"/>
                  <a:pt x="26254" y="199644"/>
                </a:cubicBezTo>
                <a:cubicBezTo>
                  <a:pt x="17137" y="196162"/>
                  <a:pt x="7203" y="191519"/>
                  <a:pt x="12930" y="187456"/>
                </a:cubicBezTo>
                <a:cubicBezTo>
                  <a:pt x="18658" y="183394"/>
                  <a:pt x="57567" y="178138"/>
                  <a:pt x="60619" y="175269"/>
                </a:cubicBezTo>
                <a:cubicBezTo>
                  <a:pt x="63671" y="172401"/>
                  <a:pt x="40580" y="172669"/>
                  <a:pt x="31242" y="170245"/>
                </a:cubicBezTo>
                <a:cubicBezTo>
                  <a:pt x="21904" y="167822"/>
                  <a:pt x="-186" y="165114"/>
                  <a:pt x="4593" y="160728"/>
                </a:cubicBezTo>
                <a:cubicBezTo>
                  <a:pt x="9372" y="156342"/>
                  <a:pt x="59000" y="148092"/>
                  <a:pt x="59918" y="143929"/>
                </a:cubicBezTo>
                <a:cubicBezTo>
                  <a:pt x="60837" y="139766"/>
                  <a:pt x="17585" y="138459"/>
                  <a:pt x="10104" y="135751"/>
                </a:cubicBezTo>
                <a:cubicBezTo>
                  <a:pt x="2623" y="133043"/>
                  <a:pt x="6965" y="130573"/>
                  <a:pt x="15033" y="127680"/>
                </a:cubicBezTo>
                <a:cubicBezTo>
                  <a:pt x="23102" y="124787"/>
                  <a:pt x="59216" y="122166"/>
                  <a:pt x="58515" y="118394"/>
                </a:cubicBezTo>
                <a:cubicBezTo>
                  <a:pt x="57814" y="114622"/>
                  <a:pt x="12697" y="109689"/>
                  <a:pt x="10827" y="105046"/>
                </a:cubicBezTo>
                <a:cubicBezTo>
                  <a:pt x="8957" y="100403"/>
                  <a:pt x="47411" y="95374"/>
                  <a:pt x="47294" y="90537"/>
                </a:cubicBezTo>
                <a:cubicBezTo>
                  <a:pt x="47177" y="85701"/>
                  <a:pt x="6851" y="80477"/>
                  <a:pt x="10124" y="76027"/>
                </a:cubicBezTo>
                <a:cubicBezTo>
                  <a:pt x="13397" y="71577"/>
                  <a:pt x="65061" y="67805"/>
                  <a:pt x="66931" y="63839"/>
                </a:cubicBezTo>
                <a:cubicBezTo>
                  <a:pt x="68801" y="59873"/>
                  <a:pt x="26839" y="55005"/>
                  <a:pt x="21345" y="52233"/>
                </a:cubicBezTo>
                <a:cubicBezTo>
                  <a:pt x="15852" y="49462"/>
                  <a:pt x="27424" y="49608"/>
                  <a:pt x="33970" y="47210"/>
                </a:cubicBezTo>
                <a:cubicBezTo>
                  <a:pt x="40516" y="44812"/>
                  <a:pt x="62606" y="40296"/>
                  <a:pt x="60619" y="37844"/>
                </a:cubicBezTo>
                <a:cubicBezTo>
                  <a:pt x="58632" y="35392"/>
                  <a:pt x="31282" y="33680"/>
                  <a:pt x="22048" y="32499"/>
                </a:cubicBezTo>
                <a:cubicBezTo>
                  <a:pt x="12814" y="31318"/>
                  <a:pt x="-2863" y="33340"/>
                  <a:pt x="5215" y="30760"/>
                </a:cubicBezTo>
                <a:cubicBezTo>
                  <a:pt x="13293" y="28180"/>
                  <a:pt x="71320" y="20737"/>
                  <a:pt x="70515" y="17019"/>
                </a:cubicBezTo>
                <a:cubicBezTo>
                  <a:pt x="69710" y="13301"/>
                  <a:pt x="5072" y="11290"/>
                  <a:pt x="384" y="8453"/>
                </a:cubicBezTo>
                <a:cubicBezTo>
                  <a:pt x="-4304" y="5617"/>
                  <a:pt x="35385" y="1409"/>
                  <a:pt x="42385" y="0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a9e8ccd2a7_1_54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203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g3a9e8ccd2a7_1_54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g3a9e8ccd2a7_1_54"/>
          <p:cNvSpPr/>
          <p:nvPr/>
        </p:nvSpPr>
        <p:spPr>
          <a:xfrm rot="2700000">
            <a:off x="-523003" y="4398891"/>
            <a:ext cx="2524210" cy="1054142"/>
          </a:xfrm>
          <a:custGeom>
            <a:rect b="b" l="l" r="r" t="t"/>
            <a:pathLst>
              <a:path extrusionOk="0" h="54161" w="129692">
                <a:moveTo>
                  <a:pt x="0" y="51766"/>
                </a:moveTo>
                <a:cubicBezTo>
                  <a:pt x="3036" y="44237"/>
                  <a:pt x="13479" y="7686"/>
                  <a:pt x="18215" y="6593"/>
                </a:cubicBezTo>
                <a:cubicBezTo>
                  <a:pt x="22951" y="5500"/>
                  <a:pt x="24166" y="43995"/>
                  <a:pt x="28416" y="45209"/>
                </a:cubicBezTo>
                <a:cubicBezTo>
                  <a:pt x="32666" y="46423"/>
                  <a:pt x="38981" y="13879"/>
                  <a:pt x="43717" y="13879"/>
                </a:cubicBezTo>
                <a:cubicBezTo>
                  <a:pt x="48453" y="13879"/>
                  <a:pt x="51489" y="47516"/>
                  <a:pt x="56832" y="45209"/>
                </a:cubicBezTo>
                <a:cubicBezTo>
                  <a:pt x="62175" y="42902"/>
                  <a:pt x="70068" y="-1422"/>
                  <a:pt x="75775" y="35"/>
                </a:cubicBezTo>
                <a:cubicBezTo>
                  <a:pt x="81482" y="1492"/>
                  <a:pt x="85854" y="50673"/>
                  <a:pt x="91076" y="53952"/>
                </a:cubicBezTo>
                <a:cubicBezTo>
                  <a:pt x="96298" y="57231"/>
                  <a:pt x="102733" y="20922"/>
                  <a:pt x="107105" y="19708"/>
                </a:cubicBezTo>
                <a:cubicBezTo>
                  <a:pt x="111477" y="18494"/>
                  <a:pt x="114270" y="46666"/>
                  <a:pt x="117306" y="46666"/>
                </a:cubicBezTo>
                <a:cubicBezTo>
                  <a:pt x="120342" y="46666"/>
                  <a:pt x="123257" y="21894"/>
                  <a:pt x="125321" y="19708"/>
                </a:cubicBezTo>
                <a:cubicBezTo>
                  <a:pt x="127385" y="17522"/>
                  <a:pt x="128964" y="31244"/>
                  <a:pt x="129692" y="33551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" name="Google Shape;63;g3a9e8ccd2a7_1_54"/>
          <p:cNvSpPr/>
          <p:nvPr/>
        </p:nvSpPr>
        <p:spPr>
          <a:xfrm rot="-1800193">
            <a:off x="6897305" y="4398815"/>
            <a:ext cx="2524209" cy="1054141"/>
          </a:xfrm>
          <a:custGeom>
            <a:rect b="b" l="l" r="r" t="t"/>
            <a:pathLst>
              <a:path extrusionOk="0" h="54161" w="129692">
                <a:moveTo>
                  <a:pt x="0" y="51766"/>
                </a:moveTo>
                <a:cubicBezTo>
                  <a:pt x="3036" y="44237"/>
                  <a:pt x="13479" y="7686"/>
                  <a:pt x="18215" y="6593"/>
                </a:cubicBezTo>
                <a:cubicBezTo>
                  <a:pt x="22951" y="5500"/>
                  <a:pt x="24166" y="43995"/>
                  <a:pt x="28416" y="45209"/>
                </a:cubicBezTo>
                <a:cubicBezTo>
                  <a:pt x="32666" y="46423"/>
                  <a:pt x="38981" y="13879"/>
                  <a:pt x="43717" y="13879"/>
                </a:cubicBezTo>
                <a:cubicBezTo>
                  <a:pt x="48453" y="13879"/>
                  <a:pt x="51489" y="47516"/>
                  <a:pt x="56832" y="45209"/>
                </a:cubicBezTo>
                <a:cubicBezTo>
                  <a:pt x="62175" y="42902"/>
                  <a:pt x="70068" y="-1422"/>
                  <a:pt x="75775" y="35"/>
                </a:cubicBezTo>
                <a:cubicBezTo>
                  <a:pt x="81482" y="1492"/>
                  <a:pt x="85854" y="50673"/>
                  <a:pt x="91076" y="53952"/>
                </a:cubicBezTo>
                <a:cubicBezTo>
                  <a:pt x="96298" y="57231"/>
                  <a:pt x="102733" y="20922"/>
                  <a:pt x="107105" y="19708"/>
                </a:cubicBezTo>
                <a:cubicBezTo>
                  <a:pt x="111477" y="18494"/>
                  <a:pt x="114270" y="46666"/>
                  <a:pt x="117306" y="46666"/>
                </a:cubicBezTo>
                <a:cubicBezTo>
                  <a:pt x="120342" y="46666"/>
                  <a:pt x="123257" y="21894"/>
                  <a:pt x="125321" y="19708"/>
                </a:cubicBezTo>
                <a:cubicBezTo>
                  <a:pt x="127385" y="17522"/>
                  <a:pt x="128964" y="31244"/>
                  <a:pt x="129692" y="33551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a9e8ccd2a7_1_0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b="1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b="1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b="1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b="1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b="1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b="1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b="1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b="1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b="1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g3a9e8ccd2a7_1_0"/>
          <p:cNvSpPr txBox="1"/>
          <p:nvPr>
            <p:ph idx="1" type="body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Y9sZ-PhC_nJivlKLWWUdZ-9FJECvc4Yq/view" TargetMode="External"/><Relationship Id="rId4" Type="http://schemas.openxmlformats.org/officeDocument/2006/relationships/image" Target="../media/image12.jpg"/><Relationship Id="rId5" Type="http://schemas.openxmlformats.org/officeDocument/2006/relationships/image" Target="../media/image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.jp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"/>
          <p:cNvSpPr txBox="1"/>
          <p:nvPr>
            <p:ph type="title"/>
          </p:nvPr>
        </p:nvSpPr>
        <p:spPr>
          <a:xfrm>
            <a:off x="84950" y="1305513"/>
            <a:ext cx="482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80"/>
              <a:buNone/>
            </a:pPr>
            <a:r>
              <a:rPr lang="es" sz="5280">
                <a:latin typeface="Times New Roman"/>
                <a:ea typeface="Times New Roman"/>
                <a:cs typeface="Times New Roman"/>
                <a:sym typeface="Times New Roman"/>
              </a:rPr>
              <a:t>CALORA</a:t>
            </a:r>
            <a:endParaRPr sz="528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2"/>
          <p:cNvSpPr txBox="1"/>
          <p:nvPr>
            <p:ph idx="1" type="subTitle"/>
          </p:nvPr>
        </p:nvSpPr>
        <p:spPr>
          <a:xfrm>
            <a:off x="490125" y="2267000"/>
            <a:ext cx="3775500" cy="2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068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Times New Roman"/>
              <a:buChar char="-"/>
            </a:pPr>
            <a:r>
              <a:rPr lang="es" sz="208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Chumbe Perlacios, Carla Jimena</a:t>
            </a:r>
            <a:endParaRPr sz="208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068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Times New Roman"/>
              <a:buChar char="-"/>
            </a:pPr>
            <a:r>
              <a:rPr lang="es" sz="208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Estrada</a:t>
            </a:r>
            <a:r>
              <a:rPr lang="es" sz="208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Fabricio</a:t>
            </a:r>
            <a:endParaRPr sz="208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068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Times New Roman"/>
              <a:buChar char="-"/>
            </a:pPr>
            <a:r>
              <a:rPr lang="es" sz="208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Collachagua, Arnie</a:t>
            </a:r>
            <a:endParaRPr sz="208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068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Times New Roman"/>
              <a:buChar char="-"/>
            </a:pPr>
            <a:r>
              <a:rPr lang="es" sz="208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Cochachin, Jairo</a:t>
            </a:r>
            <a:endParaRPr sz="208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068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Times New Roman"/>
              <a:buChar char="-"/>
            </a:pPr>
            <a:r>
              <a:rPr lang="es" sz="208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Duran</a:t>
            </a:r>
            <a:r>
              <a:rPr lang="es" sz="2080">
                <a:latin typeface="Times New Roman"/>
                <a:ea typeface="Times New Roman"/>
                <a:cs typeface="Times New Roman"/>
                <a:sym typeface="Times New Roman"/>
              </a:rPr>
              <a:t> Apaza</a:t>
            </a:r>
            <a:r>
              <a:rPr lang="es" sz="208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Lindsey</a:t>
            </a:r>
            <a:endParaRPr sz="208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068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80"/>
              <a:buFont typeface="Times New Roman"/>
              <a:buChar char="-"/>
            </a:pPr>
            <a:r>
              <a:rPr lang="es" sz="2080">
                <a:latin typeface="Times New Roman"/>
                <a:ea typeface="Times New Roman"/>
                <a:cs typeface="Times New Roman"/>
                <a:sym typeface="Times New Roman"/>
              </a:rPr>
              <a:t>Chavez</a:t>
            </a:r>
            <a:r>
              <a:rPr lang="es" sz="2080">
                <a:latin typeface="Times New Roman"/>
                <a:ea typeface="Times New Roman"/>
                <a:cs typeface="Times New Roman"/>
                <a:sym typeface="Times New Roman"/>
              </a:rPr>
              <a:t> Ramirez, Angela </a:t>
            </a:r>
            <a:endParaRPr sz="208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75" y="53950"/>
            <a:ext cx="2320724" cy="79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5625" y="1211375"/>
            <a:ext cx="4668824" cy="3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"/>
          <p:cNvSpPr/>
          <p:nvPr/>
        </p:nvSpPr>
        <p:spPr>
          <a:xfrm>
            <a:off x="5151969" y="1328925"/>
            <a:ext cx="2788800" cy="3191700"/>
          </a:xfrm>
          <a:prstGeom prst="roundRect">
            <a:avLst>
              <a:gd fmla="val 16667" name="adj"/>
            </a:avLst>
          </a:prstGeom>
          <a:solidFill>
            <a:srgbClr val="23A771"/>
          </a:solidFill>
          <a:ln cap="flat" cmpd="sng" w="101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100" lIns="97100" spcFirstLastPara="1" rIns="97100" wrap="square" tIns="97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87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79" name="Google Shape;279;p11"/>
          <p:cNvSpPr/>
          <p:nvPr/>
        </p:nvSpPr>
        <p:spPr>
          <a:xfrm>
            <a:off x="1109875" y="1390159"/>
            <a:ext cx="2788800" cy="31917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101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100" lIns="97100" spcFirstLastPara="1" rIns="97100" wrap="square" tIns="97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87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80" name="Google Shape;280;p11"/>
          <p:cNvSpPr txBox="1"/>
          <p:nvPr>
            <p:ph type="title"/>
          </p:nvPr>
        </p:nvSpPr>
        <p:spPr>
          <a:xfrm>
            <a:off x="391525" y="5297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7222"/>
              <a:buNone/>
            </a:pPr>
            <a:r>
              <a:rPr lang="es"/>
              <a:t>Limitaciones </a:t>
            </a:r>
            <a:endParaRPr/>
          </a:p>
        </p:txBody>
      </p:sp>
      <p:sp>
        <p:nvSpPr>
          <p:cNvPr id="281" name="Google Shape;281;p11"/>
          <p:cNvSpPr txBox="1"/>
          <p:nvPr>
            <p:ph idx="4294967295" type="body"/>
          </p:nvPr>
        </p:nvSpPr>
        <p:spPr>
          <a:xfrm>
            <a:off x="1167365" y="1610640"/>
            <a:ext cx="2683800" cy="30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7100" lIns="97100" spcFirstLastPara="1" rIns="97100" wrap="square" tIns="97100">
            <a:normAutofit lnSpcReduction="20000"/>
          </a:bodyPr>
          <a:lstStyle/>
          <a:p>
            <a:pPr indent="0" lvl="0" marL="48562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74"/>
              <a:t>     </a:t>
            </a:r>
            <a:r>
              <a:rPr b="1" lang="es" sz="1274"/>
              <a:t>Limitaciones</a:t>
            </a:r>
            <a:endParaRPr b="1" sz="1274"/>
          </a:p>
          <a:p>
            <a:pPr indent="0" lvl="0" marL="48562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74"/>
          </a:p>
          <a:p>
            <a:pPr indent="-323751" lvl="0" marL="48562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75"/>
              <a:buChar char="●"/>
            </a:pPr>
            <a:r>
              <a:rPr lang="es" sz="1274"/>
              <a:t>Caja a impresión 3D</a:t>
            </a:r>
            <a:endParaRPr sz="1274"/>
          </a:p>
          <a:p>
            <a:pPr indent="0" lvl="0" marL="48562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74"/>
          </a:p>
          <a:p>
            <a:pPr indent="-323751" lvl="0" marL="485627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75"/>
              <a:buChar char="●"/>
            </a:pPr>
            <a:r>
              <a:rPr lang="es" sz="1274"/>
              <a:t>Temperatura no podía generarse internamente</a:t>
            </a:r>
            <a:endParaRPr sz="1274"/>
          </a:p>
          <a:p>
            <a:pPr indent="0" lvl="0" marL="485627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74"/>
          </a:p>
          <a:p>
            <a:pPr indent="-323751" lvl="0" marL="48562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75"/>
              <a:buChar char="●"/>
            </a:pPr>
            <a:r>
              <a:rPr lang="es" sz="1274"/>
              <a:t> </a:t>
            </a:r>
            <a:r>
              <a:rPr lang="es" sz="1274"/>
              <a:t>El usuario no podía personalizar sus sesiones de terapia</a:t>
            </a:r>
            <a:endParaRPr sz="1274"/>
          </a:p>
          <a:p>
            <a:pPr indent="0" lvl="0" marL="48562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74"/>
          </a:p>
          <a:p>
            <a:pPr indent="-323751" lvl="0" marL="485627" rtl="0" algn="l">
              <a:spcBef>
                <a:spcPts val="0"/>
              </a:spcBef>
              <a:spcAft>
                <a:spcPts val="0"/>
              </a:spcAft>
              <a:buSzPts val="1275"/>
              <a:buChar char="●"/>
            </a:pPr>
            <a:r>
              <a:rPr lang="es" sz="1274"/>
              <a:t>El dispositivo conectado a la corriente representa riesgo durante el sueño.</a:t>
            </a:r>
            <a:endParaRPr sz="148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8562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74"/>
          </a:p>
        </p:txBody>
      </p:sp>
      <p:sp>
        <p:nvSpPr>
          <p:cNvPr id="282" name="Google Shape;282;p11"/>
          <p:cNvSpPr txBox="1"/>
          <p:nvPr>
            <p:ph idx="4294967295" type="body"/>
          </p:nvPr>
        </p:nvSpPr>
        <p:spPr>
          <a:xfrm>
            <a:off x="5397545" y="1610639"/>
            <a:ext cx="2191800" cy="29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7100" lIns="97100" spcFirstLastPara="1" rIns="97100" wrap="square" tIns="97100">
            <a:normAutofit lnSpcReduction="20000"/>
          </a:bodyPr>
          <a:lstStyle/>
          <a:p>
            <a:pPr indent="0" lvl="0" marL="48562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74"/>
              <a:t>Medidas tomadas</a:t>
            </a:r>
            <a:endParaRPr b="1" sz="1274"/>
          </a:p>
          <a:p>
            <a:pPr indent="0" lvl="0" marL="48562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74"/>
          </a:p>
          <a:p>
            <a:pPr indent="-323751" lvl="0" marL="48562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75"/>
              <a:buChar char="●"/>
            </a:pPr>
            <a:r>
              <a:rPr lang="es" sz="1274"/>
              <a:t>Corte láser (mdf)</a:t>
            </a:r>
            <a:endParaRPr sz="1274"/>
          </a:p>
          <a:p>
            <a:pPr indent="0" lvl="0" marL="48562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74"/>
          </a:p>
          <a:p>
            <a:pPr indent="-323751" lvl="0" marL="485627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75"/>
              <a:buChar char="●"/>
            </a:pPr>
            <a:r>
              <a:rPr lang="es" sz="1274"/>
              <a:t>Se optó por el uso de una compresa térmica externa</a:t>
            </a:r>
            <a:endParaRPr sz="1274"/>
          </a:p>
          <a:p>
            <a:pPr indent="0" lvl="0" marL="485627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74"/>
          </a:p>
          <a:p>
            <a:pPr indent="-323751" lvl="0" marL="485627" rtl="0" algn="l">
              <a:spcBef>
                <a:spcPts val="0"/>
              </a:spcBef>
              <a:spcAft>
                <a:spcPts val="0"/>
              </a:spcAft>
              <a:buSzPts val="1275"/>
              <a:buChar char="●"/>
            </a:pPr>
            <a:r>
              <a:rPr lang="es" sz="1274"/>
              <a:t>Se desarrolló una app para ajustar vibración y tiempo de uso</a:t>
            </a:r>
            <a:endParaRPr sz="1274"/>
          </a:p>
          <a:p>
            <a:pPr indent="0" lvl="0" marL="485627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74"/>
          </a:p>
          <a:p>
            <a:pPr indent="-323751" lvl="0" marL="485627" rtl="0" algn="l">
              <a:spcBef>
                <a:spcPts val="0"/>
              </a:spcBef>
              <a:spcAft>
                <a:spcPts val="0"/>
              </a:spcAft>
              <a:buSzPts val="1275"/>
              <a:buChar char="●"/>
            </a:pPr>
            <a:r>
              <a:rPr lang="es" sz="1274"/>
              <a:t>Alimentación autónoma mediante batería </a:t>
            </a:r>
            <a:endParaRPr sz="148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8562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74"/>
          </a:p>
        </p:txBody>
      </p:sp>
      <p:sp>
        <p:nvSpPr>
          <p:cNvPr id="283" name="Google Shape;283;p11"/>
          <p:cNvSpPr/>
          <p:nvPr/>
        </p:nvSpPr>
        <p:spPr>
          <a:xfrm>
            <a:off x="4205754" y="2482818"/>
            <a:ext cx="696600" cy="96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01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100" lIns="97100" spcFirstLastPara="1" rIns="97100" wrap="square" tIns="97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87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9c2fa2a6b4_0_5"/>
          <p:cNvSpPr txBox="1"/>
          <p:nvPr>
            <p:ph type="title"/>
          </p:nvPr>
        </p:nvSpPr>
        <p:spPr>
          <a:xfrm>
            <a:off x="2375250" y="875238"/>
            <a:ext cx="41529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380"/>
              <a:t>Pruebas y testeos</a:t>
            </a:r>
            <a:endParaRPr sz="3380"/>
          </a:p>
        </p:txBody>
      </p:sp>
      <p:sp>
        <p:nvSpPr>
          <p:cNvPr id="289" name="Google Shape;289;g29c2fa2a6b4_0_5"/>
          <p:cNvSpPr txBox="1"/>
          <p:nvPr/>
        </p:nvSpPr>
        <p:spPr>
          <a:xfrm>
            <a:off x="1324950" y="3751775"/>
            <a:ext cx="29679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s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Indicador de batería encendida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s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Pantalla Oled muestra en tiempo real la temperatura, el modo de vibración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90" name="Google Shape;290;g29c2fa2a6b4_0_5" title="WhatsApp Image 2025-11-25 at 10.23.51 PM.jpeg"/>
          <p:cNvPicPr preferRelativeResize="0"/>
          <p:nvPr/>
        </p:nvPicPr>
        <p:blipFill rotWithShape="1">
          <a:blip r:embed="rId3">
            <a:alphaModFix/>
          </a:blip>
          <a:srcRect b="11370" l="14192" r="0" t="19592"/>
          <a:stretch/>
        </p:blipFill>
        <p:spPr>
          <a:xfrm>
            <a:off x="1726550" y="1678050"/>
            <a:ext cx="2275425" cy="205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29c2fa2a6b4_0_5"/>
          <p:cNvPicPr preferRelativeResize="0"/>
          <p:nvPr/>
        </p:nvPicPr>
        <p:blipFill rotWithShape="1">
          <a:blip r:embed="rId4">
            <a:alphaModFix/>
          </a:blip>
          <a:srcRect b="0" l="6640" r="15416" t="0"/>
          <a:stretch/>
        </p:blipFill>
        <p:spPr>
          <a:xfrm rot="5400000">
            <a:off x="5408625" y="1246400"/>
            <a:ext cx="2003125" cy="283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29c2fa2a6b4_0_5"/>
          <p:cNvSpPr txBox="1"/>
          <p:nvPr/>
        </p:nvSpPr>
        <p:spPr>
          <a:xfrm>
            <a:off x="4790300" y="3751775"/>
            <a:ext cx="303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</a:pPr>
            <a:r>
              <a:rPr lang="es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 velcro </a:t>
            </a:r>
            <a:r>
              <a:rPr lang="es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permitió </a:t>
            </a:r>
            <a:r>
              <a:rPr lang="es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ajust</a:t>
            </a:r>
            <a:r>
              <a:rPr lang="es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ar</a:t>
            </a:r>
            <a:r>
              <a:rPr lang="es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la prenda a la pierna y asegurar la caja de control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"/>
          <p:cNvSpPr txBox="1"/>
          <p:nvPr>
            <p:ph type="title"/>
          </p:nvPr>
        </p:nvSpPr>
        <p:spPr>
          <a:xfrm>
            <a:off x="737225" y="605300"/>
            <a:ext cx="2640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s" sz="3000">
                <a:latin typeface="Times New Roman"/>
                <a:ea typeface="Times New Roman"/>
                <a:cs typeface="Times New Roman"/>
                <a:sym typeface="Times New Roman"/>
              </a:rPr>
              <a:t>Problemática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3"/>
          <p:cNvSpPr txBox="1"/>
          <p:nvPr>
            <p:ph idx="1" type="body"/>
          </p:nvPr>
        </p:nvSpPr>
        <p:spPr>
          <a:xfrm>
            <a:off x="737225" y="1463325"/>
            <a:ext cx="4478400" cy="25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Alice Tarazona, es una niña de 10 años que fue diagnosticada con la </a:t>
            </a:r>
            <a:r>
              <a:rPr b="1"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enfermedad de Camurati - Engelmann</a:t>
            </a:r>
            <a:r>
              <a:rPr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esta enfermedad se caracteriza por afectar los huesos largos de las piernas y brazos, </a:t>
            </a:r>
            <a:r>
              <a:rPr b="1"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provocando dolor, debilidad muscular y fatiga extrema</a:t>
            </a:r>
            <a:r>
              <a:rPr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Para ello, se propuso utilizar </a:t>
            </a:r>
            <a:r>
              <a:rPr b="1"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termoterapias y con </a:t>
            </a:r>
            <a:r>
              <a:rPr b="1"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vibración</a:t>
            </a:r>
            <a:r>
              <a:rPr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que ayuden a mejorar la </a:t>
            </a:r>
            <a:r>
              <a:rPr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circulación</a:t>
            </a:r>
            <a:r>
              <a:rPr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sangre en las piernas reforzando la debilidad muscular, asimismo,  que la ayuden a descansar mejor durante las noches y principalmente </a:t>
            </a:r>
            <a:r>
              <a:rPr b="1"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reduzcan el dolor intenso que presenta en las piernas.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9" name="Google Shape;209;p3"/>
          <p:cNvPicPr preferRelativeResize="0"/>
          <p:nvPr/>
        </p:nvPicPr>
        <p:blipFill rotWithShape="1">
          <a:blip r:embed="rId3">
            <a:alphaModFix/>
          </a:blip>
          <a:srcRect b="12311" l="3662" r="3616" t="5119"/>
          <a:stretch/>
        </p:blipFill>
        <p:spPr>
          <a:xfrm>
            <a:off x="5421800" y="1381900"/>
            <a:ext cx="3444250" cy="22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"/>
          <p:cNvSpPr txBox="1"/>
          <p:nvPr>
            <p:ph type="title"/>
          </p:nvPr>
        </p:nvSpPr>
        <p:spPr>
          <a:xfrm>
            <a:off x="1575650" y="740025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s" sz="3000">
                <a:latin typeface="Times New Roman"/>
                <a:ea typeface="Times New Roman"/>
                <a:cs typeface="Times New Roman"/>
                <a:sym typeface="Times New Roman"/>
              </a:rPr>
              <a:t>Solución</a:t>
            </a:r>
            <a:endParaRPr sz="3000"/>
          </a:p>
        </p:txBody>
      </p:sp>
      <p:sp>
        <p:nvSpPr>
          <p:cNvPr id="215" name="Google Shape;215;p4"/>
          <p:cNvSpPr txBox="1"/>
          <p:nvPr>
            <p:ph idx="4294967295" type="body"/>
          </p:nvPr>
        </p:nvSpPr>
        <p:spPr>
          <a:xfrm>
            <a:off x="1575650" y="1435988"/>
            <a:ext cx="42867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8461"/>
              <a:buNone/>
            </a:pPr>
            <a:r>
              <a:rPr lang="es" sz="1300">
                <a:latin typeface="Times New Roman"/>
                <a:ea typeface="Times New Roman"/>
                <a:cs typeface="Times New Roman"/>
                <a:sym typeface="Times New Roman"/>
              </a:rPr>
              <a:t>Dispositivo con compresas térmicas y vibraciones regulables para reducir dolor</a:t>
            </a:r>
            <a:r>
              <a:rPr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38461"/>
              <a:buNone/>
            </a:pPr>
            <a:r>
              <a:rPr b="1"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Funcionamiento</a:t>
            </a:r>
            <a:r>
              <a:rPr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958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Colocar el dispositivo en la pierna.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Calentar las compresas y colocarlas en su lugar.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Conectarlo a la aplicación y seleccionar un nivel de intensidad vibracional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Iniciar la sesión de terapia.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38461"/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38461"/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6" name="Google Shape;216;p4" title="275249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9175" y="940010"/>
            <a:ext cx="2454300" cy="2454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"/>
          <p:cNvSpPr txBox="1"/>
          <p:nvPr>
            <p:ph type="title"/>
          </p:nvPr>
        </p:nvSpPr>
        <p:spPr>
          <a:xfrm>
            <a:off x="1164950" y="115800"/>
            <a:ext cx="444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s" sz="3000">
                <a:latin typeface="Times New Roman"/>
                <a:ea typeface="Times New Roman"/>
                <a:cs typeface="Times New Roman"/>
                <a:sym typeface="Times New Roman"/>
              </a:rPr>
              <a:t>Bocetos y Modelado final</a:t>
            </a:r>
            <a:endParaRPr sz="3000"/>
          </a:p>
        </p:txBody>
      </p:sp>
      <p:pic>
        <p:nvPicPr>
          <p:cNvPr id="222" name="Google Shape;222;p5" title="WhatsApp Video 2025-11-24 at 8.53.46 P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275" y="1612875"/>
            <a:ext cx="4323775" cy="220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1825" y="858763"/>
            <a:ext cx="3606373" cy="19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1825" y="3026825"/>
            <a:ext cx="2682975" cy="19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1025" y="2986125"/>
            <a:ext cx="1226212" cy="199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>
            <p:ph type="title"/>
          </p:nvPr>
        </p:nvSpPr>
        <p:spPr>
          <a:xfrm>
            <a:off x="1245675" y="321100"/>
            <a:ext cx="202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s" sz="3000">
                <a:latin typeface="Times New Roman"/>
                <a:ea typeface="Times New Roman"/>
                <a:cs typeface="Times New Roman"/>
                <a:sym typeface="Times New Roman"/>
              </a:rPr>
              <a:t>Aplica</a:t>
            </a:r>
            <a:r>
              <a:rPr lang="es" sz="3000">
                <a:latin typeface="Times New Roman"/>
                <a:ea typeface="Times New Roman"/>
                <a:cs typeface="Times New Roman"/>
                <a:sym typeface="Times New Roman"/>
              </a:rPr>
              <a:t>ción</a:t>
            </a:r>
            <a:endParaRPr sz="3000"/>
          </a:p>
        </p:txBody>
      </p:sp>
      <p:pic>
        <p:nvPicPr>
          <p:cNvPr id="231" name="Google Shape;231;p6" title="WhatsApp Image 2025-11-24 at 12.51.17 PM.jpeg"/>
          <p:cNvPicPr preferRelativeResize="0"/>
          <p:nvPr/>
        </p:nvPicPr>
        <p:blipFill rotWithShape="1">
          <a:blip r:embed="rId3">
            <a:alphaModFix/>
          </a:blip>
          <a:srcRect b="24362" l="0" r="0" t="4153"/>
          <a:stretch/>
        </p:blipFill>
        <p:spPr>
          <a:xfrm>
            <a:off x="2033550" y="998425"/>
            <a:ext cx="2176849" cy="33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6" title="WhatsApp Image 2025-11-25 at 10.17.27 PM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217" y="998425"/>
            <a:ext cx="2260459" cy="33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"/>
          <p:cNvSpPr txBox="1"/>
          <p:nvPr>
            <p:ph type="title"/>
          </p:nvPr>
        </p:nvSpPr>
        <p:spPr>
          <a:xfrm>
            <a:off x="2534400" y="0"/>
            <a:ext cx="382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s" sz="3000">
                <a:latin typeface="Times New Roman"/>
                <a:ea typeface="Times New Roman"/>
                <a:cs typeface="Times New Roman"/>
                <a:sym typeface="Times New Roman"/>
              </a:rPr>
              <a:t>Diagrama electrónico</a:t>
            </a:r>
            <a:endParaRPr sz="3000"/>
          </a:p>
        </p:txBody>
      </p:sp>
      <p:pic>
        <p:nvPicPr>
          <p:cNvPr id="238" name="Google Shape;238;p7" title="Schematic_ELECTRONICA_2025-11-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525" y="644650"/>
            <a:ext cx="6037499" cy="427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9c2fa2a6b4_0_10"/>
          <p:cNvSpPr txBox="1"/>
          <p:nvPr>
            <p:ph type="title"/>
          </p:nvPr>
        </p:nvSpPr>
        <p:spPr>
          <a:xfrm>
            <a:off x="149100" y="124350"/>
            <a:ext cx="36687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s" sz="3000">
                <a:latin typeface="Times New Roman"/>
                <a:ea typeface="Times New Roman"/>
                <a:cs typeface="Times New Roman"/>
                <a:sym typeface="Times New Roman"/>
              </a:rPr>
              <a:t>Ensamble de la Manufactura Digital</a:t>
            </a:r>
            <a:endParaRPr sz="3000"/>
          </a:p>
        </p:txBody>
      </p:sp>
      <p:sp>
        <p:nvSpPr>
          <p:cNvPr id="244" name="Google Shape;244;g29c2fa2a6b4_0_10"/>
          <p:cNvSpPr txBox="1"/>
          <p:nvPr>
            <p:ph idx="1" type="body"/>
          </p:nvPr>
        </p:nvSpPr>
        <p:spPr>
          <a:xfrm>
            <a:off x="436400" y="1186900"/>
            <a:ext cx="3453300" cy="25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8461"/>
              <a:buNone/>
            </a:pPr>
            <a:r>
              <a:rPr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Componentes: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958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Motor vibra module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958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Sensores de temperatura y humedad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958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Pantalla Oled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958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lang="es" sz="1300">
                <a:latin typeface="Times New Roman"/>
                <a:ea typeface="Times New Roman"/>
                <a:cs typeface="Times New Roman"/>
                <a:sym typeface="Times New Roman"/>
              </a:rPr>
              <a:t>Rocker</a:t>
            </a:r>
            <a:r>
              <a:rPr lang="es" sz="1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Switch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958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Amplificador de voltaje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958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Convertidor de AC DC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958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Indicador de </a:t>
            </a:r>
            <a:r>
              <a:rPr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batería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958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Batería</a:t>
            </a:r>
            <a:r>
              <a:rPr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litio de 1450mAh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958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Acelerómetro MPU6050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958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Tela twill de </a:t>
            </a:r>
            <a:r>
              <a:rPr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algodón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958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Velcro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5" name="Google Shape;245;g29c2fa2a6b4_0_10"/>
          <p:cNvPicPr preferRelativeResize="0"/>
          <p:nvPr/>
        </p:nvPicPr>
        <p:blipFill rotWithShape="1">
          <a:blip r:embed="rId3">
            <a:alphaModFix/>
          </a:blip>
          <a:srcRect b="0" l="8225" r="8773" t="6314"/>
          <a:stretch/>
        </p:blipFill>
        <p:spPr>
          <a:xfrm>
            <a:off x="6777450" y="2381325"/>
            <a:ext cx="2151676" cy="24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9c2fa2a6b4_0_10" title="WhatsApp Image 2025-11-24 at 8.26.37 PM.jpeg"/>
          <p:cNvPicPr preferRelativeResize="0"/>
          <p:nvPr/>
        </p:nvPicPr>
        <p:blipFill rotWithShape="1">
          <a:blip r:embed="rId4">
            <a:alphaModFix/>
          </a:blip>
          <a:srcRect b="8767" l="14761" r="26683" t="0"/>
          <a:stretch/>
        </p:blipFill>
        <p:spPr>
          <a:xfrm>
            <a:off x="6844787" y="373063"/>
            <a:ext cx="2017002" cy="17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29c2fa2a6b4_0_10"/>
          <p:cNvPicPr preferRelativeResize="0"/>
          <p:nvPr/>
        </p:nvPicPr>
        <p:blipFill rotWithShape="1">
          <a:blip r:embed="rId5">
            <a:alphaModFix/>
          </a:blip>
          <a:srcRect b="23549" l="10061" r="13596" t="33733"/>
          <a:stretch/>
        </p:blipFill>
        <p:spPr>
          <a:xfrm>
            <a:off x="4064475" y="2571750"/>
            <a:ext cx="2225826" cy="2214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29c2fa2a6b4_0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1476" y="234625"/>
            <a:ext cx="2851825" cy="220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"/>
          <p:cNvSpPr txBox="1"/>
          <p:nvPr>
            <p:ph type="title"/>
          </p:nvPr>
        </p:nvSpPr>
        <p:spPr>
          <a:xfrm>
            <a:off x="716900" y="268350"/>
            <a:ext cx="43593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000">
                <a:latin typeface="Times New Roman"/>
                <a:ea typeface="Times New Roman"/>
                <a:cs typeface="Times New Roman"/>
                <a:sym typeface="Times New Roman"/>
              </a:rPr>
              <a:t>Prototipo integrado</a:t>
            </a:r>
            <a:endParaRPr sz="3300"/>
          </a:p>
        </p:txBody>
      </p:sp>
      <p:pic>
        <p:nvPicPr>
          <p:cNvPr id="254" name="Google Shape;254;p8"/>
          <p:cNvPicPr preferRelativeResize="0"/>
          <p:nvPr/>
        </p:nvPicPr>
        <p:blipFill rotWithShape="1">
          <a:blip r:embed="rId3">
            <a:alphaModFix/>
          </a:blip>
          <a:srcRect b="2761" l="0" r="0" t="15792"/>
          <a:stretch/>
        </p:blipFill>
        <p:spPr>
          <a:xfrm>
            <a:off x="770650" y="1721917"/>
            <a:ext cx="3220749" cy="198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8"/>
          <p:cNvPicPr preferRelativeResize="0"/>
          <p:nvPr/>
        </p:nvPicPr>
        <p:blipFill rotWithShape="1">
          <a:blip r:embed="rId4">
            <a:alphaModFix/>
          </a:blip>
          <a:srcRect b="6388" l="1888" r="12670" t="12132"/>
          <a:stretch/>
        </p:blipFill>
        <p:spPr>
          <a:xfrm>
            <a:off x="4572000" y="655725"/>
            <a:ext cx="2830700" cy="198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8"/>
          <p:cNvCxnSpPr/>
          <p:nvPr/>
        </p:nvCxnSpPr>
        <p:spPr>
          <a:xfrm>
            <a:off x="2105175" y="3065017"/>
            <a:ext cx="551700" cy="7923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57" name="Google Shape;257;p8"/>
          <p:cNvSpPr txBox="1"/>
          <p:nvPr/>
        </p:nvSpPr>
        <p:spPr>
          <a:xfrm>
            <a:off x="2268200" y="3736442"/>
            <a:ext cx="19260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Bolsillos pequeños(sensores y motores de vibración) 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258" name="Google Shape;258;p8"/>
          <p:cNvCxnSpPr/>
          <p:nvPr/>
        </p:nvCxnSpPr>
        <p:spPr>
          <a:xfrm>
            <a:off x="944475" y="3215317"/>
            <a:ext cx="656700" cy="6420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59" name="Google Shape;259;p8"/>
          <p:cNvSpPr txBox="1"/>
          <p:nvPr/>
        </p:nvSpPr>
        <p:spPr>
          <a:xfrm>
            <a:off x="770650" y="3707117"/>
            <a:ext cx="15207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Bolsillos grandes(</a:t>
            </a:r>
            <a:r>
              <a:rPr lang="es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compresas</a:t>
            </a:r>
            <a:r>
              <a:rPr lang="es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)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60" name="Google Shape;260;p8"/>
          <p:cNvSpPr txBox="1"/>
          <p:nvPr/>
        </p:nvSpPr>
        <p:spPr>
          <a:xfrm>
            <a:off x="1085825" y="1698485"/>
            <a:ext cx="240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1° capa de tela (cableado)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61" name="Google Shape;261;p8"/>
          <p:cNvPicPr preferRelativeResize="0"/>
          <p:nvPr/>
        </p:nvPicPr>
        <p:blipFill rotWithShape="1">
          <a:blip r:embed="rId5">
            <a:alphaModFix/>
          </a:blip>
          <a:srcRect b="0" l="0" r="2695" t="2922"/>
          <a:stretch/>
        </p:blipFill>
        <p:spPr>
          <a:xfrm>
            <a:off x="4572000" y="2791125"/>
            <a:ext cx="3063524" cy="1985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8"/>
          <p:cNvCxnSpPr>
            <a:endCxn id="263" idx="1"/>
          </p:cNvCxnSpPr>
          <p:nvPr/>
        </p:nvCxnSpPr>
        <p:spPr>
          <a:xfrm flipH="1" rot="10800000">
            <a:off x="6168100" y="3607650"/>
            <a:ext cx="1684500" cy="9003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63" name="Google Shape;263;p8"/>
          <p:cNvSpPr txBox="1"/>
          <p:nvPr/>
        </p:nvSpPr>
        <p:spPr>
          <a:xfrm>
            <a:off x="7852600" y="3423000"/>
            <a:ext cx="63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velcro 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64" name="Google Shape;264;p8"/>
          <p:cNvSpPr txBox="1"/>
          <p:nvPr/>
        </p:nvSpPr>
        <p:spPr>
          <a:xfrm>
            <a:off x="4650925" y="655725"/>
            <a:ext cx="19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2°</a:t>
            </a:r>
            <a:r>
              <a:rPr lang="es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capa de tela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65" name="Google Shape;265;p8"/>
          <p:cNvCxnSpPr>
            <a:endCxn id="266" idx="1"/>
          </p:cNvCxnSpPr>
          <p:nvPr/>
        </p:nvCxnSpPr>
        <p:spPr>
          <a:xfrm flipH="1" rot="10800000">
            <a:off x="6438925" y="1476150"/>
            <a:ext cx="1086300" cy="5226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66" name="Google Shape;266;p8"/>
          <p:cNvSpPr txBox="1"/>
          <p:nvPr/>
        </p:nvSpPr>
        <p:spPr>
          <a:xfrm>
            <a:off x="7525225" y="1115250"/>
            <a:ext cx="13716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Caja (módulo de control)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9c2fa2a6b4_0_15"/>
          <p:cNvSpPr txBox="1"/>
          <p:nvPr>
            <p:ph type="title"/>
          </p:nvPr>
        </p:nvSpPr>
        <p:spPr>
          <a:xfrm>
            <a:off x="1606750" y="240975"/>
            <a:ext cx="61269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222"/>
              <a:buNone/>
            </a:pPr>
            <a:r>
              <a:rPr lang="es"/>
              <a:t>Video del prototipo</a:t>
            </a:r>
            <a:endParaRPr/>
          </a:p>
        </p:txBody>
      </p:sp>
      <p:pic>
        <p:nvPicPr>
          <p:cNvPr id="272" name="Google Shape;272;g29c2fa2a6b4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750" y="1409375"/>
            <a:ext cx="2321825" cy="309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29c2fa2a6b4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049" y="1409388"/>
            <a:ext cx="2321825" cy="309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lorful Slides with Stroke Lines Project Proposal by Slidesgo">
  <a:themeElements>
    <a:clrScheme name="Simple Light">
      <a:dk1>
        <a:srgbClr val="F5F0ED"/>
      </a:dk1>
      <a:lt1>
        <a:srgbClr val="E94F42"/>
      </a:lt1>
      <a:dk2>
        <a:srgbClr val="D5883E"/>
      </a:dk2>
      <a:lt2>
        <a:srgbClr val="3BBF89"/>
      </a:lt2>
      <a:accent1>
        <a:srgbClr val="2A7BE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EFFFF"/>
      </a:accent6>
      <a:hlink>
        <a:srgbClr val="F5F0E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Paulo Vela Antón</dc:creator>
</cp:coreProperties>
</file>